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3"/>
  </p:notesMasterIdLst>
  <p:handoutMasterIdLst>
    <p:handoutMasterId r:id="rId24"/>
  </p:handoutMasterIdLst>
  <p:sldIdLst>
    <p:sldId id="403" r:id="rId5"/>
    <p:sldId id="507" r:id="rId6"/>
    <p:sldId id="508" r:id="rId7"/>
    <p:sldId id="510" r:id="rId8"/>
    <p:sldId id="511" r:id="rId9"/>
    <p:sldId id="512" r:id="rId10"/>
    <p:sldId id="513" r:id="rId11"/>
    <p:sldId id="514" r:id="rId12"/>
    <p:sldId id="515" r:id="rId13"/>
    <p:sldId id="516" r:id="rId14"/>
    <p:sldId id="517" r:id="rId15"/>
    <p:sldId id="518" r:id="rId16"/>
    <p:sldId id="519" r:id="rId17"/>
    <p:sldId id="3156" r:id="rId18"/>
    <p:sldId id="3157" r:id="rId19"/>
    <p:sldId id="523" r:id="rId20"/>
    <p:sldId id="520" r:id="rId21"/>
    <p:sldId id="275" r:id="rId22"/>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92"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RLIFAJ Simon (RTD)" initials="TS(" lastIdx="1" clrIdx="0"/>
  <p:cmAuthor id="2" name="ZIAKAS Konstantinos (RTD)" initials="ZK("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4EA2"/>
    <a:srgbClr val="580B95"/>
    <a:srgbClr val="B0D10E"/>
    <a:srgbClr val="9BD4F0"/>
    <a:srgbClr val="A2D5D0"/>
    <a:srgbClr val="FFFFFF"/>
    <a:srgbClr val="0356B1"/>
    <a:srgbClr val="024B9C"/>
    <a:srgbClr val="035DC1"/>
    <a:srgbClr val="0044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044" autoAdjust="0"/>
    <p:restoredTop sz="97455" autoAdjust="0"/>
  </p:normalViewPr>
  <p:slideViewPr>
    <p:cSldViewPr snapToGrid="0">
      <p:cViewPr varScale="1">
        <p:scale>
          <a:sx n="82" d="100"/>
          <a:sy n="82" d="100"/>
        </p:scale>
        <p:origin x="763" y="77"/>
      </p:cViewPr>
      <p:guideLst>
        <p:guide orient="horz" pos="2092"/>
        <p:guide pos="3840"/>
      </p:guideLst>
    </p:cSldViewPr>
  </p:slideViewPr>
  <p:outlineViewPr>
    <p:cViewPr>
      <p:scale>
        <a:sx n="33" d="100"/>
        <a:sy n="33" d="100"/>
      </p:scale>
      <p:origin x="0" y="547"/>
    </p:cViewPr>
  </p:outlin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7C14BB-60AC-4B8D-A077-2D1195426255}" type="doc">
      <dgm:prSet loTypeId="urn:diagrams.loki3.com/BracketList+Icon#1" loCatId="list" qsTypeId="urn:microsoft.com/office/officeart/2005/8/quickstyle/simple1" qsCatId="simple" csTypeId="urn:microsoft.com/office/officeart/2005/8/colors/accent1_5" csCatId="accent1" phldr="1"/>
      <dgm:spPr/>
      <dgm:t>
        <a:bodyPr/>
        <a:lstStyle/>
        <a:p>
          <a:endParaRPr lang="pt-PT"/>
        </a:p>
      </dgm:t>
    </dgm:pt>
    <dgm:pt modelId="{A5F88E68-522D-4B5B-BDCB-9B2C5C7322DA}">
      <dgm:prSet phldrT="[Texto]" custT="1"/>
      <dgm:spPr>
        <a:xfrm>
          <a:off x="0" y="2403000"/>
          <a:ext cx="2133599" cy="1287000"/>
        </a:xfrm>
        <a:noFill/>
        <a:ln>
          <a:noFill/>
        </a:ln>
        <a:effectLst/>
      </dgm:spPr>
      <dgm:t>
        <a:bodyPr/>
        <a:lstStyle/>
        <a:p>
          <a:pPr algn="ctr"/>
          <a:r>
            <a:rPr lang="en-US" sz="3600" dirty="0">
              <a:solidFill>
                <a:srgbClr val="3F3F3F">
                  <a:hueOff val="0"/>
                  <a:satOff val="0"/>
                  <a:lumOff val="0"/>
                  <a:alphaOff val="0"/>
                </a:srgbClr>
              </a:solidFill>
              <a:latin typeface="Arial"/>
              <a:ea typeface="+mn-ea"/>
              <a:cs typeface="+mn-cs"/>
            </a:rPr>
            <a:t>Part B </a:t>
          </a:r>
        </a:p>
        <a:p>
          <a:pPr algn="ctr"/>
          <a:r>
            <a:rPr lang="en-US" sz="1800" dirty="0">
              <a:solidFill>
                <a:srgbClr val="3F3F3F">
                  <a:hueOff val="0"/>
                  <a:satOff val="0"/>
                  <a:lumOff val="0"/>
                  <a:alphaOff val="0"/>
                </a:srgbClr>
              </a:solidFill>
              <a:latin typeface="Arial"/>
              <a:ea typeface="+mn-ea"/>
              <a:cs typeface="+mn-cs"/>
            </a:rPr>
            <a:t>(to be uploaded as pdf PDF)</a:t>
          </a:r>
          <a:endParaRPr lang="pt-PT" sz="1800" dirty="0">
            <a:solidFill>
              <a:srgbClr val="3F3F3F">
                <a:hueOff val="0"/>
                <a:satOff val="0"/>
                <a:lumOff val="0"/>
                <a:alphaOff val="0"/>
              </a:srgbClr>
            </a:solidFill>
            <a:latin typeface="Arial"/>
            <a:ea typeface="+mn-ea"/>
            <a:cs typeface="+mn-cs"/>
          </a:endParaRPr>
        </a:p>
      </dgm:t>
    </dgm:pt>
    <dgm:pt modelId="{743AEBA5-8950-4D45-84A8-4B9A1109152B}" type="parTrans" cxnId="{7E4A1CB1-6329-4181-894B-0BECCED3BAD9}">
      <dgm:prSet/>
      <dgm:spPr/>
      <dgm:t>
        <a:bodyPr/>
        <a:lstStyle/>
        <a:p>
          <a:endParaRPr lang="pt-PT" sz="1600"/>
        </a:p>
      </dgm:t>
    </dgm:pt>
    <dgm:pt modelId="{7FBD3DB5-7D1B-4144-A8E3-6AB2DFDB726F}" type="sibTrans" cxnId="{7E4A1CB1-6329-4181-894B-0BECCED3BAD9}">
      <dgm:prSet/>
      <dgm:spPr/>
      <dgm:t>
        <a:bodyPr/>
        <a:lstStyle/>
        <a:p>
          <a:endParaRPr lang="pt-PT" sz="1600"/>
        </a:p>
      </dgm:t>
    </dgm:pt>
    <dgm:pt modelId="{C16D9694-C2DF-4BE0-8838-228CCC12ACF7}">
      <dgm:prSet phldrT="[Texto]" custT="1"/>
      <dgm:spPr>
        <a:xfrm>
          <a:off x="2731007" y="2000812"/>
          <a:ext cx="5803392" cy="2091375"/>
        </a:xfrm>
        <a:solidFill>
          <a:srgbClr val="304C92">
            <a:alpha val="90000"/>
            <a:hueOff val="0"/>
            <a:satOff val="0"/>
            <a:lumOff val="0"/>
            <a:alphaOff val="-40000"/>
          </a:srgbClr>
        </a:solidFill>
        <a:ln w="25400" cap="flat" cmpd="sng" algn="ctr">
          <a:solidFill>
            <a:sysClr val="window" lastClr="FFFFFF">
              <a:hueOff val="0"/>
              <a:satOff val="0"/>
              <a:lumOff val="0"/>
              <a:alphaOff val="0"/>
            </a:sysClr>
          </a:solidFill>
          <a:prstDash val="solid"/>
        </a:ln>
        <a:effectLst/>
      </dgm:spPr>
      <dgm:t>
        <a:bodyPr/>
        <a:lstStyle/>
        <a:p>
          <a:pPr>
            <a:buFont typeface="Arial"/>
            <a:buAutoNum type="arabicPeriod"/>
          </a:pPr>
          <a:r>
            <a:rPr lang="en-US" sz="2400" b="0" dirty="0">
              <a:solidFill>
                <a:srgbClr val="FF0000"/>
              </a:solidFill>
              <a:latin typeface="Arial"/>
              <a:ea typeface="+mn-ea"/>
              <a:cs typeface="+mn-cs"/>
            </a:rPr>
            <a:t>Excellence </a:t>
          </a:r>
          <a:endParaRPr lang="pt-PT" sz="2400" b="0" dirty="0">
            <a:solidFill>
              <a:srgbClr val="FF0000"/>
            </a:solidFill>
            <a:latin typeface="Arial"/>
            <a:ea typeface="+mn-ea"/>
            <a:cs typeface="+mn-cs"/>
          </a:endParaRPr>
        </a:p>
      </dgm:t>
    </dgm:pt>
    <dgm:pt modelId="{BD1CE65F-5246-4763-908E-75F27B680C57}" type="parTrans" cxnId="{B5837BB2-5FBA-4199-A6DE-A7A78EA6CD27}">
      <dgm:prSet/>
      <dgm:spPr/>
      <dgm:t>
        <a:bodyPr/>
        <a:lstStyle/>
        <a:p>
          <a:endParaRPr lang="pt-PT" sz="1600"/>
        </a:p>
      </dgm:t>
    </dgm:pt>
    <dgm:pt modelId="{9391BCBB-3D11-4736-AC06-CBAF09F0CD27}" type="sibTrans" cxnId="{B5837BB2-5FBA-4199-A6DE-A7A78EA6CD27}">
      <dgm:prSet/>
      <dgm:spPr/>
      <dgm:t>
        <a:bodyPr/>
        <a:lstStyle/>
        <a:p>
          <a:endParaRPr lang="pt-PT" sz="1600"/>
        </a:p>
      </dgm:t>
    </dgm:pt>
    <dgm:pt modelId="{D6963EA9-4662-4D0E-9927-F95C7B2F32CC}">
      <dgm:prSet custT="1"/>
      <dgm:spPr>
        <a:xfrm>
          <a:off x="2731007" y="2000812"/>
          <a:ext cx="5803392" cy="2091375"/>
        </a:xfrm>
        <a:solidFill>
          <a:srgbClr val="304C92">
            <a:alpha val="90000"/>
            <a:hueOff val="0"/>
            <a:satOff val="0"/>
            <a:lumOff val="0"/>
            <a:alphaOff val="-40000"/>
          </a:srgbClr>
        </a:solidFill>
        <a:ln w="25400" cap="flat" cmpd="sng" algn="ctr">
          <a:solidFill>
            <a:sysClr val="window" lastClr="FFFFFF">
              <a:hueOff val="0"/>
              <a:satOff val="0"/>
              <a:lumOff val="0"/>
              <a:alphaOff val="0"/>
            </a:sysClr>
          </a:solidFill>
          <a:prstDash val="solid"/>
        </a:ln>
        <a:effectLst/>
      </dgm:spPr>
      <dgm:t>
        <a:bodyPr/>
        <a:lstStyle/>
        <a:p>
          <a:pPr>
            <a:buFont typeface="Arial"/>
            <a:buAutoNum type="arabicPeriod"/>
          </a:pPr>
          <a:r>
            <a:rPr lang="en-US" sz="2400" b="0" dirty="0">
              <a:solidFill>
                <a:sysClr val="window" lastClr="FFFFFF"/>
              </a:solidFill>
              <a:latin typeface="Arial"/>
              <a:ea typeface="+mn-ea"/>
              <a:cs typeface="+mn-cs"/>
            </a:rPr>
            <a:t>Impact </a:t>
          </a:r>
        </a:p>
      </dgm:t>
    </dgm:pt>
    <dgm:pt modelId="{14DB5E81-2A50-43E3-805D-985A987A1C95}" type="parTrans" cxnId="{2809EB14-CC17-4619-AF47-0541DFC6DE58}">
      <dgm:prSet/>
      <dgm:spPr/>
      <dgm:t>
        <a:bodyPr/>
        <a:lstStyle/>
        <a:p>
          <a:endParaRPr lang="pt-PT"/>
        </a:p>
      </dgm:t>
    </dgm:pt>
    <dgm:pt modelId="{C674ECA7-D21D-4C6A-8E50-BDE505DD84E2}" type="sibTrans" cxnId="{2809EB14-CC17-4619-AF47-0541DFC6DE58}">
      <dgm:prSet/>
      <dgm:spPr/>
      <dgm:t>
        <a:bodyPr/>
        <a:lstStyle/>
        <a:p>
          <a:endParaRPr lang="pt-PT"/>
        </a:p>
      </dgm:t>
    </dgm:pt>
    <dgm:pt modelId="{B76B9A87-9891-4B7F-BC56-8A96306E5E07}">
      <dgm:prSet custT="1"/>
      <dgm:spPr>
        <a:xfrm>
          <a:off x="2731007" y="2000812"/>
          <a:ext cx="5803392" cy="2091375"/>
        </a:xfrm>
        <a:solidFill>
          <a:srgbClr val="304C92">
            <a:alpha val="90000"/>
            <a:hueOff val="0"/>
            <a:satOff val="0"/>
            <a:lumOff val="0"/>
            <a:alphaOff val="-40000"/>
          </a:srgbClr>
        </a:solidFill>
        <a:ln w="25400" cap="flat" cmpd="sng" algn="ctr">
          <a:solidFill>
            <a:sysClr val="window" lastClr="FFFFFF">
              <a:hueOff val="0"/>
              <a:satOff val="0"/>
              <a:lumOff val="0"/>
              <a:alphaOff val="0"/>
            </a:sysClr>
          </a:solidFill>
          <a:prstDash val="solid"/>
        </a:ln>
        <a:effectLst/>
      </dgm:spPr>
      <dgm:t>
        <a:bodyPr/>
        <a:lstStyle/>
        <a:p>
          <a:pPr>
            <a:buFont typeface="Arial"/>
            <a:buAutoNum type="arabicPeriod"/>
          </a:pPr>
          <a:r>
            <a:rPr lang="en-US" sz="2400" b="0" dirty="0">
              <a:solidFill>
                <a:schemeClr val="tx2"/>
              </a:solidFill>
              <a:latin typeface="Arial"/>
              <a:ea typeface="+mn-ea"/>
              <a:cs typeface="+mn-cs"/>
            </a:rPr>
            <a:t>Quality and efficiency of implementation</a:t>
          </a:r>
        </a:p>
      </dgm:t>
    </dgm:pt>
    <dgm:pt modelId="{473850FB-D8D4-4532-8E04-3C3A27EF11DC}" type="parTrans" cxnId="{18934CE0-75FD-439F-96CB-43A5446164CC}">
      <dgm:prSet/>
      <dgm:spPr/>
      <dgm:t>
        <a:bodyPr/>
        <a:lstStyle/>
        <a:p>
          <a:endParaRPr lang="pt-PT"/>
        </a:p>
      </dgm:t>
    </dgm:pt>
    <dgm:pt modelId="{4403E159-8743-4AC6-B0F5-15998BB8D949}" type="sibTrans" cxnId="{18934CE0-75FD-439F-96CB-43A5446164CC}">
      <dgm:prSet/>
      <dgm:spPr/>
      <dgm:t>
        <a:bodyPr/>
        <a:lstStyle/>
        <a:p>
          <a:endParaRPr lang="pt-PT"/>
        </a:p>
      </dgm:t>
    </dgm:pt>
    <dgm:pt modelId="{398BD1B8-AE03-4360-A489-6E13E50473ED}">
      <dgm:prSet custT="1"/>
      <dgm:spPr>
        <a:xfrm>
          <a:off x="2731007" y="2000812"/>
          <a:ext cx="5803392" cy="2091375"/>
        </a:xfrm>
        <a:solidFill>
          <a:srgbClr val="304C92">
            <a:alpha val="90000"/>
            <a:hueOff val="0"/>
            <a:satOff val="0"/>
            <a:lumOff val="0"/>
            <a:alphaOff val="-40000"/>
          </a:srgbClr>
        </a:solidFill>
        <a:ln w="25400" cap="flat" cmpd="sng" algn="ctr">
          <a:solidFill>
            <a:sysClr val="window" lastClr="FFFFFF">
              <a:hueOff val="0"/>
              <a:satOff val="0"/>
              <a:lumOff val="0"/>
              <a:alphaOff val="0"/>
            </a:sysClr>
          </a:solidFill>
          <a:prstDash val="solid"/>
        </a:ln>
        <a:effectLst/>
      </dgm:spPr>
      <dgm:t>
        <a:bodyPr/>
        <a:lstStyle/>
        <a:p>
          <a:pPr>
            <a:buFont typeface="Arial"/>
            <a:buNone/>
          </a:pPr>
          <a:r>
            <a:rPr lang="en-US" sz="1600" b="0" dirty="0">
              <a:solidFill>
                <a:schemeClr val="tx1">
                  <a:lumMod val="50000"/>
                </a:schemeClr>
              </a:solidFill>
              <a:latin typeface="Arial"/>
              <a:ea typeface="+mn-ea"/>
              <a:cs typeface="+mn-cs"/>
            </a:rPr>
            <a:t>-&gt;additional Annex with information on financial support to third parties (if applicable)</a:t>
          </a:r>
        </a:p>
      </dgm:t>
    </dgm:pt>
    <dgm:pt modelId="{109FB10A-2913-4040-986E-D21E835CD0DF}" type="parTrans" cxnId="{E692AACF-D7D1-481B-8147-2AB6D779D467}">
      <dgm:prSet/>
      <dgm:spPr/>
      <dgm:t>
        <a:bodyPr/>
        <a:lstStyle/>
        <a:p>
          <a:endParaRPr lang="de-DE"/>
        </a:p>
      </dgm:t>
    </dgm:pt>
    <dgm:pt modelId="{3B00A16E-1A3E-4724-AD4F-11DF2CC1A80E}" type="sibTrans" cxnId="{E692AACF-D7D1-481B-8147-2AB6D779D467}">
      <dgm:prSet/>
      <dgm:spPr/>
      <dgm:t>
        <a:bodyPr/>
        <a:lstStyle/>
        <a:p>
          <a:endParaRPr lang="de-DE"/>
        </a:p>
      </dgm:t>
    </dgm:pt>
    <dgm:pt modelId="{B7C0AF9F-7B47-4D07-A5CB-C68BB5DE044F}" type="pres">
      <dgm:prSet presAssocID="{907C14BB-60AC-4B8D-A077-2D1195426255}" presName="Name0" presStyleCnt="0">
        <dgm:presLayoutVars>
          <dgm:dir/>
          <dgm:animLvl val="lvl"/>
          <dgm:resizeHandles val="exact"/>
        </dgm:presLayoutVars>
      </dgm:prSet>
      <dgm:spPr/>
    </dgm:pt>
    <dgm:pt modelId="{9FB32E4C-8E34-4963-9434-7081BBFAC456}" type="pres">
      <dgm:prSet presAssocID="{A5F88E68-522D-4B5B-BDCB-9B2C5C7322DA}" presName="linNode" presStyleCnt="0"/>
      <dgm:spPr/>
    </dgm:pt>
    <dgm:pt modelId="{0ED25E80-085D-4764-8271-009327B9C06E}" type="pres">
      <dgm:prSet presAssocID="{A5F88E68-522D-4B5B-BDCB-9B2C5C7322DA}" presName="parTx" presStyleLbl="revTx" presStyleIdx="0" presStyleCnt="1">
        <dgm:presLayoutVars>
          <dgm:chMax val="1"/>
          <dgm:bulletEnabled val="1"/>
        </dgm:presLayoutVars>
      </dgm:prSet>
      <dgm:spPr>
        <a:prstGeom prst="rect">
          <a:avLst/>
        </a:prstGeom>
      </dgm:spPr>
    </dgm:pt>
    <dgm:pt modelId="{29D9EFE2-1F8C-46DE-8B80-9D5DE7EDBEBA}" type="pres">
      <dgm:prSet presAssocID="{A5F88E68-522D-4B5B-BDCB-9B2C5C7322DA}" presName="bracket" presStyleLbl="parChTrans1D1" presStyleIdx="0" presStyleCnt="1"/>
      <dgm:spPr>
        <a:xfrm>
          <a:off x="2133599" y="2000812"/>
          <a:ext cx="426720" cy="2091375"/>
        </a:xfrm>
        <a:prstGeom prst="leftBrace">
          <a:avLst>
            <a:gd name="adj1" fmla="val 35000"/>
            <a:gd name="adj2" fmla="val 50000"/>
          </a:avLst>
        </a:prstGeom>
        <a:noFill/>
        <a:ln w="25400" cap="flat" cmpd="sng" algn="ctr">
          <a:solidFill>
            <a:srgbClr val="304C92">
              <a:shade val="80000"/>
              <a:hueOff val="0"/>
              <a:satOff val="0"/>
              <a:lumOff val="0"/>
              <a:alphaOff val="0"/>
            </a:srgbClr>
          </a:solidFill>
          <a:prstDash val="solid"/>
        </a:ln>
        <a:effectLst/>
      </dgm:spPr>
    </dgm:pt>
    <dgm:pt modelId="{9EC7E793-4FB7-4737-B276-B06C9770CE73}" type="pres">
      <dgm:prSet presAssocID="{A5F88E68-522D-4B5B-BDCB-9B2C5C7322DA}" presName="spH" presStyleCnt="0"/>
      <dgm:spPr/>
    </dgm:pt>
    <dgm:pt modelId="{40B6793A-09F1-4EB9-AA1E-859CE3E1A9C9}" type="pres">
      <dgm:prSet presAssocID="{A5F88E68-522D-4B5B-BDCB-9B2C5C7322DA}" presName="desTx" presStyleLbl="node1" presStyleIdx="0" presStyleCnt="1">
        <dgm:presLayoutVars>
          <dgm:bulletEnabled val="1"/>
        </dgm:presLayoutVars>
      </dgm:prSet>
      <dgm:spPr>
        <a:prstGeom prst="rect">
          <a:avLst/>
        </a:prstGeom>
      </dgm:spPr>
    </dgm:pt>
  </dgm:ptLst>
  <dgm:cxnLst>
    <dgm:cxn modelId="{2809EB14-CC17-4619-AF47-0541DFC6DE58}" srcId="{A5F88E68-522D-4B5B-BDCB-9B2C5C7322DA}" destId="{D6963EA9-4662-4D0E-9927-F95C7B2F32CC}" srcOrd="1" destOrd="0" parTransId="{14DB5E81-2A50-43E3-805D-985A987A1C95}" sibTransId="{C674ECA7-D21D-4C6A-8E50-BDE505DD84E2}"/>
    <dgm:cxn modelId="{571F5219-2DE4-421B-AE16-8A7F53020521}" type="presOf" srcId="{C16D9694-C2DF-4BE0-8838-228CCC12ACF7}" destId="{40B6793A-09F1-4EB9-AA1E-859CE3E1A9C9}" srcOrd="0" destOrd="0" presId="urn:diagrams.loki3.com/BracketList+Icon#1"/>
    <dgm:cxn modelId="{AD3BF52B-6971-4115-A162-A7BA011DAB07}" type="presOf" srcId="{A5F88E68-522D-4B5B-BDCB-9B2C5C7322DA}" destId="{0ED25E80-085D-4764-8271-009327B9C06E}" srcOrd="0" destOrd="0" presId="urn:diagrams.loki3.com/BracketList+Icon#1"/>
    <dgm:cxn modelId="{3DF8EB7F-735E-4031-9688-75587783BDAF}" type="presOf" srcId="{907C14BB-60AC-4B8D-A077-2D1195426255}" destId="{B7C0AF9F-7B47-4D07-A5CB-C68BB5DE044F}" srcOrd="0" destOrd="0" presId="urn:diagrams.loki3.com/BracketList+Icon#1"/>
    <dgm:cxn modelId="{7E4A1CB1-6329-4181-894B-0BECCED3BAD9}" srcId="{907C14BB-60AC-4B8D-A077-2D1195426255}" destId="{A5F88E68-522D-4B5B-BDCB-9B2C5C7322DA}" srcOrd="0" destOrd="0" parTransId="{743AEBA5-8950-4D45-84A8-4B9A1109152B}" sibTransId="{7FBD3DB5-7D1B-4144-A8E3-6AB2DFDB726F}"/>
    <dgm:cxn modelId="{B5837BB2-5FBA-4199-A6DE-A7A78EA6CD27}" srcId="{A5F88E68-522D-4B5B-BDCB-9B2C5C7322DA}" destId="{C16D9694-C2DF-4BE0-8838-228CCC12ACF7}" srcOrd="0" destOrd="0" parTransId="{BD1CE65F-5246-4763-908E-75F27B680C57}" sibTransId="{9391BCBB-3D11-4736-AC06-CBAF09F0CD27}"/>
    <dgm:cxn modelId="{ED8A48C1-5F9B-457A-82F4-A276E7C75B07}" type="presOf" srcId="{D6963EA9-4662-4D0E-9927-F95C7B2F32CC}" destId="{40B6793A-09F1-4EB9-AA1E-859CE3E1A9C9}" srcOrd="0" destOrd="1" presId="urn:diagrams.loki3.com/BracketList+Icon#1"/>
    <dgm:cxn modelId="{D532F7CA-1736-4F14-AD11-FA8C3B0CBF3E}" type="presOf" srcId="{B76B9A87-9891-4B7F-BC56-8A96306E5E07}" destId="{40B6793A-09F1-4EB9-AA1E-859CE3E1A9C9}" srcOrd="0" destOrd="2" presId="urn:diagrams.loki3.com/BracketList+Icon#1"/>
    <dgm:cxn modelId="{E692AACF-D7D1-481B-8147-2AB6D779D467}" srcId="{A5F88E68-522D-4B5B-BDCB-9B2C5C7322DA}" destId="{398BD1B8-AE03-4360-A489-6E13E50473ED}" srcOrd="3" destOrd="0" parTransId="{109FB10A-2913-4040-986E-D21E835CD0DF}" sibTransId="{3B00A16E-1A3E-4724-AD4F-11DF2CC1A80E}"/>
    <dgm:cxn modelId="{A830BADB-1376-49FA-99F3-820B5E3CCCD6}" type="presOf" srcId="{398BD1B8-AE03-4360-A489-6E13E50473ED}" destId="{40B6793A-09F1-4EB9-AA1E-859CE3E1A9C9}" srcOrd="0" destOrd="3" presId="urn:diagrams.loki3.com/BracketList+Icon#1"/>
    <dgm:cxn modelId="{18934CE0-75FD-439F-96CB-43A5446164CC}" srcId="{A5F88E68-522D-4B5B-BDCB-9B2C5C7322DA}" destId="{B76B9A87-9891-4B7F-BC56-8A96306E5E07}" srcOrd="2" destOrd="0" parTransId="{473850FB-D8D4-4532-8E04-3C3A27EF11DC}" sibTransId="{4403E159-8743-4AC6-B0F5-15998BB8D949}"/>
    <dgm:cxn modelId="{C373BC70-F9D0-44D0-A2D9-CF3DACAD17B4}" type="presParOf" srcId="{B7C0AF9F-7B47-4D07-A5CB-C68BB5DE044F}" destId="{9FB32E4C-8E34-4963-9434-7081BBFAC456}" srcOrd="0" destOrd="0" presId="urn:diagrams.loki3.com/BracketList+Icon#1"/>
    <dgm:cxn modelId="{1CC5B750-BA64-49EF-BD70-694C271EBF3B}" type="presParOf" srcId="{9FB32E4C-8E34-4963-9434-7081BBFAC456}" destId="{0ED25E80-085D-4764-8271-009327B9C06E}" srcOrd="0" destOrd="0" presId="urn:diagrams.loki3.com/BracketList+Icon#1"/>
    <dgm:cxn modelId="{F049140C-8409-4547-801C-487E0188CE3C}" type="presParOf" srcId="{9FB32E4C-8E34-4963-9434-7081BBFAC456}" destId="{29D9EFE2-1F8C-46DE-8B80-9D5DE7EDBEBA}" srcOrd="1" destOrd="0" presId="urn:diagrams.loki3.com/BracketList+Icon#1"/>
    <dgm:cxn modelId="{2CBF2ADE-2490-462F-9371-D1962B44489D}" type="presParOf" srcId="{9FB32E4C-8E34-4963-9434-7081BBFAC456}" destId="{9EC7E793-4FB7-4737-B276-B06C9770CE73}" srcOrd="2" destOrd="0" presId="urn:diagrams.loki3.com/BracketList+Icon#1"/>
    <dgm:cxn modelId="{E74AE85E-B63B-44BA-BFD9-FAAE762BAF52}" type="presParOf" srcId="{9FB32E4C-8E34-4963-9434-7081BBFAC456}" destId="{40B6793A-09F1-4EB9-AA1E-859CE3E1A9C9}" srcOrd="3" destOrd="0" presId="urn:diagrams.loki3.com/BracketList+Ic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D25E80-085D-4764-8271-009327B9C06E}">
      <dsp:nvSpPr>
        <dsp:cNvPr id="0" name=""/>
        <dsp:cNvSpPr/>
      </dsp:nvSpPr>
      <dsp:spPr>
        <a:xfrm>
          <a:off x="8330" y="336409"/>
          <a:ext cx="2129434" cy="12621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032" tIns="91440" rIns="256032" bIns="91440" numCol="1" spcCol="1270" anchor="ctr" anchorCtr="0">
          <a:noAutofit/>
        </a:bodyPr>
        <a:lstStyle/>
        <a:p>
          <a:pPr marL="0" lvl="0" indent="0" algn="ctr" defTabSz="1600200">
            <a:lnSpc>
              <a:spcPct val="90000"/>
            </a:lnSpc>
            <a:spcBef>
              <a:spcPct val="0"/>
            </a:spcBef>
            <a:spcAft>
              <a:spcPct val="35000"/>
            </a:spcAft>
            <a:buNone/>
          </a:pPr>
          <a:r>
            <a:rPr lang="en-US" sz="3600" kern="1200" dirty="0">
              <a:solidFill>
                <a:srgbClr val="3F3F3F">
                  <a:hueOff val="0"/>
                  <a:satOff val="0"/>
                  <a:lumOff val="0"/>
                  <a:alphaOff val="0"/>
                </a:srgbClr>
              </a:solidFill>
              <a:latin typeface="Arial"/>
              <a:ea typeface="+mn-ea"/>
              <a:cs typeface="+mn-cs"/>
            </a:rPr>
            <a:t>Part B </a:t>
          </a:r>
        </a:p>
        <a:p>
          <a:pPr marL="0" lvl="0" indent="0" algn="ctr" defTabSz="1600200">
            <a:lnSpc>
              <a:spcPct val="90000"/>
            </a:lnSpc>
            <a:spcBef>
              <a:spcPct val="0"/>
            </a:spcBef>
            <a:spcAft>
              <a:spcPct val="35000"/>
            </a:spcAft>
            <a:buNone/>
          </a:pPr>
          <a:r>
            <a:rPr lang="en-US" sz="1800" kern="1200" dirty="0">
              <a:solidFill>
                <a:srgbClr val="3F3F3F">
                  <a:hueOff val="0"/>
                  <a:satOff val="0"/>
                  <a:lumOff val="0"/>
                  <a:alphaOff val="0"/>
                </a:srgbClr>
              </a:solidFill>
              <a:latin typeface="Arial"/>
              <a:ea typeface="+mn-ea"/>
              <a:cs typeface="+mn-cs"/>
            </a:rPr>
            <a:t>(to be uploaded as pdf PDF)</a:t>
          </a:r>
          <a:endParaRPr lang="pt-PT" sz="1800" kern="1200" dirty="0">
            <a:solidFill>
              <a:srgbClr val="3F3F3F">
                <a:hueOff val="0"/>
                <a:satOff val="0"/>
                <a:lumOff val="0"/>
                <a:alphaOff val="0"/>
              </a:srgbClr>
            </a:solidFill>
            <a:latin typeface="Arial"/>
            <a:ea typeface="+mn-ea"/>
            <a:cs typeface="+mn-cs"/>
          </a:endParaRPr>
        </a:p>
      </dsp:txBody>
      <dsp:txXfrm>
        <a:off x="8330" y="336409"/>
        <a:ext cx="2129434" cy="1262176"/>
      </dsp:txXfrm>
    </dsp:sp>
    <dsp:sp modelId="{29D9EFE2-1F8C-46DE-8B80-9D5DE7EDBEBA}">
      <dsp:nvSpPr>
        <dsp:cNvPr id="0" name=""/>
        <dsp:cNvSpPr/>
      </dsp:nvSpPr>
      <dsp:spPr>
        <a:xfrm>
          <a:off x="2137765" y="1143"/>
          <a:ext cx="425886" cy="1932707"/>
        </a:xfrm>
        <a:prstGeom prst="leftBrace">
          <a:avLst>
            <a:gd name="adj1" fmla="val 35000"/>
            <a:gd name="adj2" fmla="val 50000"/>
          </a:avLst>
        </a:prstGeom>
        <a:noFill/>
        <a:ln w="25400" cap="flat" cmpd="sng" algn="ctr">
          <a:solidFill>
            <a:srgbClr val="304C92">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40B6793A-09F1-4EB9-AA1E-859CE3E1A9C9}">
      <dsp:nvSpPr>
        <dsp:cNvPr id="0" name=""/>
        <dsp:cNvSpPr/>
      </dsp:nvSpPr>
      <dsp:spPr>
        <a:xfrm>
          <a:off x="2734006" y="1143"/>
          <a:ext cx="5792062" cy="1932707"/>
        </a:xfrm>
        <a:prstGeom prst="rect">
          <a:avLst/>
        </a:prstGeom>
        <a:solidFill>
          <a:srgbClr val="304C92">
            <a:alpha val="90000"/>
            <a:hueOff val="0"/>
            <a:satOff val="0"/>
            <a:lumOff val="0"/>
            <a:alphaOff val="-4000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228600" lvl="1" indent="-228600" algn="l" defTabSz="1066800">
            <a:lnSpc>
              <a:spcPct val="90000"/>
            </a:lnSpc>
            <a:spcBef>
              <a:spcPct val="0"/>
            </a:spcBef>
            <a:spcAft>
              <a:spcPct val="15000"/>
            </a:spcAft>
            <a:buFont typeface="Arial"/>
            <a:buAutoNum type="arabicPeriod"/>
          </a:pPr>
          <a:r>
            <a:rPr lang="en-US" sz="2400" b="0" kern="1200" dirty="0">
              <a:solidFill>
                <a:srgbClr val="FF0000"/>
              </a:solidFill>
              <a:latin typeface="Arial"/>
              <a:ea typeface="+mn-ea"/>
              <a:cs typeface="+mn-cs"/>
            </a:rPr>
            <a:t>Excellence </a:t>
          </a:r>
          <a:endParaRPr lang="pt-PT" sz="2400" b="0" kern="1200" dirty="0">
            <a:solidFill>
              <a:srgbClr val="FF0000"/>
            </a:solidFill>
            <a:latin typeface="Arial"/>
            <a:ea typeface="+mn-ea"/>
            <a:cs typeface="+mn-cs"/>
          </a:endParaRPr>
        </a:p>
        <a:p>
          <a:pPr marL="228600" lvl="1" indent="-228600" algn="l" defTabSz="1066800">
            <a:lnSpc>
              <a:spcPct val="90000"/>
            </a:lnSpc>
            <a:spcBef>
              <a:spcPct val="0"/>
            </a:spcBef>
            <a:spcAft>
              <a:spcPct val="15000"/>
            </a:spcAft>
            <a:buFont typeface="Arial"/>
            <a:buAutoNum type="arabicPeriod"/>
          </a:pPr>
          <a:r>
            <a:rPr lang="en-US" sz="2400" b="0" kern="1200" dirty="0">
              <a:solidFill>
                <a:sysClr val="window" lastClr="FFFFFF"/>
              </a:solidFill>
              <a:latin typeface="Arial"/>
              <a:ea typeface="+mn-ea"/>
              <a:cs typeface="+mn-cs"/>
            </a:rPr>
            <a:t>Impact </a:t>
          </a:r>
        </a:p>
        <a:p>
          <a:pPr marL="228600" lvl="1" indent="-228600" algn="l" defTabSz="1066800">
            <a:lnSpc>
              <a:spcPct val="90000"/>
            </a:lnSpc>
            <a:spcBef>
              <a:spcPct val="0"/>
            </a:spcBef>
            <a:spcAft>
              <a:spcPct val="15000"/>
            </a:spcAft>
            <a:buFont typeface="Arial"/>
            <a:buAutoNum type="arabicPeriod"/>
          </a:pPr>
          <a:r>
            <a:rPr lang="en-US" sz="2400" b="0" kern="1200" dirty="0">
              <a:solidFill>
                <a:schemeClr val="tx2"/>
              </a:solidFill>
              <a:latin typeface="Arial"/>
              <a:ea typeface="+mn-ea"/>
              <a:cs typeface="+mn-cs"/>
            </a:rPr>
            <a:t>Quality and efficiency of implementation</a:t>
          </a:r>
        </a:p>
        <a:p>
          <a:pPr marL="171450" lvl="1" indent="-171450" algn="l" defTabSz="711200">
            <a:lnSpc>
              <a:spcPct val="90000"/>
            </a:lnSpc>
            <a:spcBef>
              <a:spcPct val="0"/>
            </a:spcBef>
            <a:spcAft>
              <a:spcPct val="15000"/>
            </a:spcAft>
            <a:buFont typeface="Arial"/>
            <a:buNone/>
          </a:pPr>
          <a:r>
            <a:rPr lang="en-US" sz="1600" b="0" kern="1200" dirty="0">
              <a:solidFill>
                <a:schemeClr val="tx1">
                  <a:lumMod val="50000"/>
                </a:schemeClr>
              </a:solidFill>
              <a:latin typeface="Arial"/>
              <a:ea typeface="+mn-ea"/>
              <a:cs typeface="+mn-cs"/>
            </a:rPr>
            <a:t>-&gt;additional Annex with information on financial support to third parties (if applicable)</a:t>
          </a:r>
        </a:p>
      </dsp:txBody>
      <dsp:txXfrm>
        <a:off x="2734006" y="1143"/>
        <a:ext cx="5792062" cy="1932707"/>
      </dsp:txXfrm>
    </dsp:sp>
  </dsp:spTree>
</dsp:drawing>
</file>

<file path=ppt/diagrams/layout1.xml><?xml version="1.0" encoding="utf-8"?>
<dgm:layoutDef xmlns:dgm="http://schemas.openxmlformats.org/drawingml/2006/diagram" xmlns:a="http://schemas.openxmlformats.org/drawingml/2006/main" uniqueId="urn:diagrams.loki3.com/BracketList+Icon#1">
  <dgm:title val="Lista com Parênteses Rectos Vertical"/>
  <dgm:desc val="Utilizar para mostrar blocos de informações agrupados. Resulta bem com grandes quantidades de texto de Nível 2."/>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3A939EFE-0303-44F6-9A16-FD3B5E015DB1}" type="datetimeFigureOut">
              <a:rPr lang="en-GB" smtClean="0"/>
              <a:t>14/05/2025</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C4F04766-77AF-4EBE-9704-229FD5F6AD6A}" type="slidenum">
              <a:rPr lang="en-GB" smtClean="0"/>
              <a:t>‹N›</a:t>
            </a:fld>
            <a:endParaRPr lang="en-GB"/>
          </a:p>
        </p:txBody>
      </p:sp>
    </p:spTree>
    <p:extLst>
      <p:ext uri="{BB962C8B-B14F-4D97-AF65-F5344CB8AC3E}">
        <p14:creationId xmlns:p14="http://schemas.microsoft.com/office/powerpoint/2010/main" val="37889881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A3B926D1-0013-4A80-B64E-9D824EE65210}" type="datetimeFigureOut">
              <a:rPr lang="en-GB" smtClean="0"/>
              <a:t>14/05/2025</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59CF2995-AB43-4B7C-B8CD-9DC7C3692A9C}" type="slidenum">
              <a:rPr lang="en-GB" smtClean="0"/>
              <a:t>‹N›</a:t>
            </a:fld>
            <a:endParaRPr lang="en-GB"/>
          </a:p>
        </p:txBody>
      </p:sp>
    </p:spTree>
    <p:extLst>
      <p:ext uri="{BB962C8B-B14F-4D97-AF65-F5344CB8AC3E}">
        <p14:creationId xmlns:p14="http://schemas.microsoft.com/office/powerpoint/2010/main" val="146078466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10"/>
          </p:nvPr>
        </p:nvSpPr>
        <p:spPr/>
        <p:txBody>
          <a:bodyPr/>
          <a:lstStyle/>
          <a:p>
            <a:fld id="{59CF2995-AB43-4B7C-B8CD-9DC7C3692A9C}" type="slidenum">
              <a:rPr lang="en-GB" smtClean="0"/>
              <a:t>1</a:t>
            </a:fld>
            <a:endParaRPr lang="en-GB"/>
          </a:p>
        </p:txBody>
      </p:sp>
    </p:spTree>
    <p:extLst>
      <p:ext uri="{BB962C8B-B14F-4D97-AF65-F5344CB8AC3E}">
        <p14:creationId xmlns:p14="http://schemas.microsoft.com/office/powerpoint/2010/main" val="14395939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32320532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15.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16.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17.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8.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png"/><Relationship Id="rId1" Type="http://schemas.openxmlformats.org/officeDocument/2006/relationships/slideMaster" Target="../slideMasters/slideMaster1.xml"/><Relationship Id="rId4" Type="http://schemas.openxmlformats.org/officeDocument/2006/relationships/image" Target="../media/image22.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036"/>
            <a:ext cx="12206290" cy="6862607"/>
          </a:xfrm>
          <a:prstGeom prst="rect">
            <a:avLst/>
          </a:prstGeom>
        </p:spPr>
      </p:pic>
      <p:pic>
        <p:nvPicPr>
          <p:cNvPr id="20" name="Picture 1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33893" y="-101625"/>
            <a:ext cx="1763200" cy="1763200"/>
          </a:xfrm>
          <a:prstGeom prst="rect">
            <a:avLst/>
          </a:prstGeom>
        </p:spPr>
      </p:pic>
      <p:grpSp>
        <p:nvGrpSpPr>
          <p:cNvPr id="15" name="Group 14"/>
          <p:cNvGrpSpPr/>
          <p:nvPr userDrawn="1"/>
        </p:nvGrpSpPr>
        <p:grpSpPr>
          <a:xfrm>
            <a:off x="5624333" y="6361871"/>
            <a:ext cx="1075570" cy="521681"/>
            <a:chOff x="6512049" y="4897884"/>
            <a:chExt cx="887562" cy="521681"/>
          </a:xfrm>
        </p:grpSpPr>
        <p:sp>
          <p:nvSpPr>
            <p:cNvPr id="18" name="Rectangle 17"/>
            <p:cNvSpPr/>
            <p:nvPr userDrawn="1"/>
          </p:nvSpPr>
          <p:spPr>
            <a:xfrm>
              <a:off x="6563153" y="4926090"/>
              <a:ext cx="723886" cy="467923"/>
            </a:xfrm>
            <a:prstGeom prst="rect">
              <a:avLst/>
            </a:prstGeom>
            <a:solidFill>
              <a:srgbClr val="009EE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p>
          </p:txBody>
        </p:sp>
        <p:sp>
          <p:nvSpPr>
            <p:cNvPr id="14" name="TextBox 13"/>
            <p:cNvSpPr txBox="1"/>
            <p:nvPr userDrawn="1"/>
          </p:nvSpPr>
          <p:spPr>
            <a:xfrm>
              <a:off x="6512049" y="4897884"/>
              <a:ext cx="887562" cy="521681"/>
            </a:xfrm>
            <a:prstGeom prst="rect">
              <a:avLst/>
            </a:prstGeom>
            <a:noFill/>
          </p:spPr>
          <p:txBody>
            <a:bodyPr wrap="square" rtlCol="0">
              <a:spAutoFit/>
            </a:bodyPr>
            <a:lstStyle/>
            <a:p>
              <a:pPr algn="ctr"/>
              <a:r>
                <a:rPr lang="fr-BE" sz="930" b="1" i="1" dirty="0">
                  <a:solidFill>
                    <a:schemeClr val="bg1"/>
                  </a:solidFill>
                  <a:latin typeface="+mj-lt"/>
                  <a:ea typeface="Cambria" panose="02040503050406030204" pitchFamily="18" charset="0"/>
                </a:rPr>
                <a:t>RESEARCH</a:t>
              </a:r>
              <a:r>
                <a:rPr lang="fr-BE" sz="930" b="1" i="1" baseline="0" dirty="0">
                  <a:solidFill>
                    <a:schemeClr val="bg1"/>
                  </a:solidFill>
                  <a:latin typeface="+mj-lt"/>
                  <a:ea typeface="Cambria" panose="02040503050406030204" pitchFamily="18" charset="0"/>
                </a:rPr>
                <a:t> AND </a:t>
              </a:r>
            </a:p>
            <a:p>
              <a:pPr algn="ctr"/>
              <a:r>
                <a:rPr lang="fr-BE" sz="930" b="1" i="1" baseline="0" dirty="0">
                  <a:solidFill>
                    <a:schemeClr val="bg1"/>
                  </a:solidFill>
                  <a:latin typeface="+mj-lt"/>
                  <a:ea typeface="Cambria" panose="02040503050406030204" pitchFamily="18" charset="0"/>
                </a:rPr>
                <a:t>INNOVATION</a:t>
              </a:r>
              <a:endParaRPr lang="en-GB" sz="930" b="1" i="1" dirty="0" err="1">
                <a:solidFill>
                  <a:schemeClr val="bg1"/>
                </a:solidFill>
                <a:latin typeface="+mj-lt"/>
                <a:ea typeface="Cambria" panose="02040503050406030204" pitchFamily="18" charset="0"/>
              </a:endParaRPr>
            </a:p>
          </p:txBody>
        </p:sp>
      </p:grpSp>
      <p:sp>
        <p:nvSpPr>
          <p:cNvPr id="21" name="Title 1"/>
          <p:cNvSpPr txBox="1">
            <a:spLocks/>
          </p:cNvSpPr>
          <p:nvPr userDrawn="1"/>
        </p:nvSpPr>
        <p:spPr>
          <a:xfrm>
            <a:off x="8201800" y="3023302"/>
            <a:ext cx="3255743" cy="229212"/>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1900" b="0" kern="1200" baseline="0">
                <a:solidFill>
                  <a:schemeClr val="bg1"/>
                </a:solidFill>
                <a:latin typeface="+mn-lt"/>
                <a:ea typeface="+mj-ea"/>
                <a:cs typeface="+mj-cs"/>
              </a:defRPr>
            </a:lvl1pPr>
          </a:lstStyle>
          <a:p>
            <a:r>
              <a:rPr lang="en-US" b="1" dirty="0">
                <a:solidFill>
                  <a:schemeClr val="tx2"/>
                </a:solidFill>
              </a:rPr>
              <a:t>THE</a:t>
            </a:r>
            <a:r>
              <a:rPr lang="en-US" b="1" baseline="0" dirty="0">
                <a:solidFill>
                  <a:schemeClr val="tx2"/>
                </a:solidFill>
              </a:rPr>
              <a:t> EU</a:t>
            </a:r>
            <a:endParaRPr lang="en-GB" b="1" spc="60" baseline="0" dirty="0">
              <a:solidFill>
                <a:schemeClr val="tx2"/>
              </a:solidFill>
            </a:endParaRPr>
          </a:p>
        </p:txBody>
      </p:sp>
      <p:cxnSp>
        <p:nvCxnSpPr>
          <p:cNvPr id="23" name="Straight Connector 22"/>
          <p:cNvCxnSpPr/>
          <p:nvPr userDrawn="1"/>
        </p:nvCxnSpPr>
        <p:spPr>
          <a:xfrm>
            <a:off x="8394789" y="4632207"/>
            <a:ext cx="2880000"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a:off x="8394789" y="2886814"/>
            <a:ext cx="2880000"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956894" y="4255220"/>
            <a:ext cx="1001297" cy="1328882"/>
          </a:xfrm>
          <a:prstGeom prst="rect">
            <a:avLst/>
          </a:prstGeom>
        </p:spPr>
      </p:pic>
      <p:sp>
        <p:nvSpPr>
          <p:cNvPr id="25" name="Title 1"/>
          <p:cNvSpPr txBox="1">
            <a:spLocks/>
          </p:cNvSpPr>
          <p:nvPr userDrawn="1"/>
        </p:nvSpPr>
        <p:spPr>
          <a:xfrm>
            <a:off x="8161374" y="3060726"/>
            <a:ext cx="3255743" cy="779392"/>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1900" b="0" kern="1200" baseline="0">
                <a:solidFill>
                  <a:schemeClr val="bg1"/>
                </a:solidFill>
                <a:latin typeface="+mn-lt"/>
                <a:ea typeface="+mj-ea"/>
                <a:cs typeface="+mj-cs"/>
              </a:defRPr>
            </a:lvl1pPr>
          </a:lstStyle>
          <a:p>
            <a:br>
              <a:rPr lang="en-US" b="1" dirty="0">
                <a:solidFill>
                  <a:schemeClr val="tx2"/>
                </a:solidFill>
              </a:rPr>
            </a:br>
            <a:r>
              <a:rPr lang="en-US" sz="3600" b="1" dirty="0">
                <a:solidFill>
                  <a:schemeClr val="bg1"/>
                </a:solidFill>
              </a:rPr>
              <a:t>RESEARCH</a:t>
            </a:r>
            <a:r>
              <a:rPr lang="en-US" sz="3600" b="1" spc="-600" baseline="0" dirty="0">
                <a:solidFill>
                  <a:schemeClr val="bg1"/>
                </a:solidFill>
              </a:rPr>
              <a:t> </a:t>
            </a:r>
            <a:r>
              <a:rPr lang="en-US" sz="3600" b="1" spc="-800" baseline="0" dirty="0">
                <a:solidFill>
                  <a:schemeClr val="bg1"/>
                </a:solidFill>
              </a:rPr>
              <a:t>&amp;</a:t>
            </a:r>
            <a:r>
              <a:rPr lang="en-US" sz="3600" b="1" dirty="0">
                <a:solidFill>
                  <a:schemeClr val="bg1"/>
                </a:solidFill>
              </a:rPr>
              <a:t> </a:t>
            </a:r>
          </a:p>
        </p:txBody>
      </p:sp>
      <p:sp>
        <p:nvSpPr>
          <p:cNvPr id="26" name="Title 1"/>
          <p:cNvSpPr txBox="1">
            <a:spLocks/>
          </p:cNvSpPr>
          <p:nvPr userDrawn="1"/>
        </p:nvSpPr>
        <p:spPr>
          <a:xfrm>
            <a:off x="8201800" y="3778638"/>
            <a:ext cx="3255743" cy="779392"/>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1900" b="0" kern="1200" baseline="0">
                <a:solidFill>
                  <a:schemeClr val="bg1"/>
                </a:solidFill>
                <a:latin typeface="+mn-lt"/>
                <a:ea typeface="+mj-ea"/>
                <a:cs typeface="+mj-cs"/>
              </a:defRPr>
            </a:lvl1pPr>
          </a:lstStyle>
          <a:p>
            <a:r>
              <a:rPr lang="en-US" sz="3600" b="1" spc="100" baseline="0" dirty="0">
                <a:solidFill>
                  <a:schemeClr val="bg1"/>
                </a:solidFill>
              </a:rPr>
              <a:t>INNOVATION</a:t>
            </a:r>
          </a:p>
          <a:p>
            <a:r>
              <a:rPr lang="en-US" sz="1900" b="1" spc="60" baseline="0" dirty="0">
                <a:solidFill>
                  <a:schemeClr val="tx2"/>
                </a:solidFill>
              </a:rPr>
              <a:t>PROGRAMME </a:t>
            </a:r>
            <a:r>
              <a:rPr lang="en-US" b="1" spc="60" baseline="0" dirty="0">
                <a:solidFill>
                  <a:schemeClr val="tx2"/>
                </a:solidFill>
              </a:rPr>
              <a:t>2021 – 27</a:t>
            </a:r>
            <a:endParaRPr lang="en-GB" b="1" spc="60" baseline="0" dirty="0">
              <a:solidFill>
                <a:schemeClr val="tx2"/>
              </a:solidFill>
            </a:endParaRPr>
          </a:p>
        </p:txBody>
      </p:sp>
    </p:spTree>
    <p:extLst>
      <p:ext uri="{BB962C8B-B14F-4D97-AF65-F5344CB8AC3E}">
        <p14:creationId xmlns:p14="http://schemas.microsoft.com/office/powerpoint/2010/main" val="39921833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3" name="Rectangle 2"/>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071350" y="1499645"/>
            <a:ext cx="10065224" cy="2865490"/>
          </a:xfrm>
        </p:spPr>
        <p:txBody>
          <a:bodyPr wrap="square" anchor="ctr" anchorCtr="0">
            <a:noAutofit/>
          </a:bodyPr>
          <a:lstStyle>
            <a:lvl1pPr algn="ctr">
              <a:defRPr sz="3600" b="0">
                <a:solidFill>
                  <a:schemeClr val="accent2"/>
                </a:solidFill>
                <a:latin typeface="+mn-lt"/>
              </a:defRPr>
            </a:lvl1pPr>
          </a:lstStyle>
          <a:p>
            <a:r>
              <a:rPr lang="en-US" dirty="0"/>
              <a:t>Enter your testimonial here</a:t>
            </a:r>
            <a:endParaRPr lang="en-GB" dirty="0"/>
          </a:p>
        </p:txBody>
      </p:sp>
      <p:sp>
        <p:nvSpPr>
          <p:cNvPr id="12" name="Subtitle 2"/>
          <p:cNvSpPr>
            <a:spLocks noGrp="1"/>
          </p:cNvSpPr>
          <p:nvPr>
            <p:ph type="subTitle" idx="1" hasCustomPrompt="1"/>
          </p:nvPr>
        </p:nvSpPr>
        <p:spPr>
          <a:xfrm>
            <a:off x="1071349" y="4645214"/>
            <a:ext cx="10098358" cy="294935"/>
          </a:xfrm>
        </p:spPr>
        <p:txBody>
          <a:bodyPr wrap="none" tIns="0" bIns="0">
            <a:noAutofit/>
          </a:bodyPr>
          <a:lstStyle>
            <a:lvl1pPr marL="0" indent="0" algn="ctr">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of speaker</a:t>
            </a:r>
            <a:endParaRPr lang="en-GB"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1071351" y="4945651"/>
            <a:ext cx="10098096" cy="283576"/>
          </a:xfrm>
        </p:spPr>
        <p:txBody>
          <a:bodyPr wrap="none" tIns="0" bIns="0">
            <a:noAutofit/>
          </a:bodyPr>
          <a:lstStyle>
            <a:lvl1pPr marL="0" indent="0" algn="ctr">
              <a:buFontTx/>
              <a:buNone/>
              <a:defRPr sz="1800" i="1">
                <a:solidFill>
                  <a:schemeClr val="tx2"/>
                </a:solidFill>
              </a:defRPr>
            </a:lvl1pPr>
          </a:lstStyle>
          <a:p>
            <a:pPr lvl="0"/>
            <a:r>
              <a:rPr lang="en-US" dirty="0"/>
              <a:t>Profession</a:t>
            </a:r>
          </a:p>
        </p:txBody>
      </p:sp>
      <p:grpSp>
        <p:nvGrpSpPr>
          <p:cNvPr id="5" name="Group 4"/>
          <p:cNvGrpSpPr/>
          <p:nvPr userDrawn="1"/>
        </p:nvGrpSpPr>
        <p:grpSpPr>
          <a:xfrm>
            <a:off x="1849706" y="609539"/>
            <a:ext cx="914400" cy="914400"/>
            <a:chOff x="1849706" y="609539"/>
            <a:chExt cx="914400" cy="914400"/>
          </a:xfrm>
        </p:grpSpPr>
        <p:sp>
          <p:nvSpPr>
            <p:cNvPr id="14" name="Oval 13"/>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17" name="Group 16"/>
          <p:cNvGrpSpPr/>
          <p:nvPr userDrawn="1"/>
        </p:nvGrpSpPr>
        <p:grpSpPr>
          <a:xfrm rot="10800000">
            <a:off x="9516557" y="5222468"/>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pic>
        <p:nvPicPr>
          <p:cNvPr id="22" name="Picture 2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84916" y="4542732"/>
            <a:ext cx="972867" cy="2167279"/>
          </a:xfrm>
          <a:prstGeom prst="rect">
            <a:avLst/>
          </a:prstGeom>
        </p:spPr>
      </p:pic>
    </p:spTree>
    <p:extLst>
      <p:ext uri="{BB962C8B-B14F-4D97-AF65-F5344CB8AC3E}">
        <p14:creationId xmlns:p14="http://schemas.microsoft.com/office/powerpoint/2010/main" val="243129005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3" name="Rectangle 2"/>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071350" y="1499645"/>
            <a:ext cx="10065224" cy="2865490"/>
          </a:xfrm>
        </p:spPr>
        <p:txBody>
          <a:bodyPr wrap="square" anchor="ctr" anchorCtr="0">
            <a:noAutofit/>
          </a:bodyPr>
          <a:lstStyle>
            <a:lvl1pPr algn="ctr">
              <a:defRPr sz="3600" b="0">
                <a:solidFill>
                  <a:schemeClr val="accent2"/>
                </a:solidFill>
                <a:latin typeface="+mn-lt"/>
              </a:defRPr>
            </a:lvl1pPr>
          </a:lstStyle>
          <a:p>
            <a:r>
              <a:rPr lang="en-US" dirty="0"/>
              <a:t>Enter your testimonial here</a:t>
            </a:r>
            <a:endParaRPr lang="en-GB" dirty="0"/>
          </a:p>
        </p:txBody>
      </p:sp>
      <p:sp>
        <p:nvSpPr>
          <p:cNvPr id="12" name="Subtitle 2"/>
          <p:cNvSpPr>
            <a:spLocks noGrp="1"/>
          </p:cNvSpPr>
          <p:nvPr>
            <p:ph type="subTitle" idx="1" hasCustomPrompt="1"/>
          </p:nvPr>
        </p:nvSpPr>
        <p:spPr>
          <a:xfrm>
            <a:off x="1071349" y="4645214"/>
            <a:ext cx="10098358" cy="294935"/>
          </a:xfrm>
        </p:spPr>
        <p:txBody>
          <a:bodyPr wrap="none" tIns="0" bIns="0">
            <a:noAutofit/>
          </a:bodyPr>
          <a:lstStyle>
            <a:lvl1pPr marL="0" indent="0" algn="ctr">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of speaker</a:t>
            </a:r>
            <a:endParaRPr lang="en-GB"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1071351" y="4945651"/>
            <a:ext cx="10098096" cy="283576"/>
          </a:xfrm>
        </p:spPr>
        <p:txBody>
          <a:bodyPr wrap="none" tIns="0" bIns="0">
            <a:noAutofit/>
          </a:bodyPr>
          <a:lstStyle>
            <a:lvl1pPr marL="0" indent="0" algn="ctr">
              <a:buFontTx/>
              <a:buNone/>
              <a:defRPr sz="1800" i="1">
                <a:solidFill>
                  <a:schemeClr val="tx2"/>
                </a:solidFill>
              </a:defRPr>
            </a:lvl1pPr>
          </a:lstStyle>
          <a:p>
            <a:pPr lvl="0"/>
            <a:r>
              <a:rPr lang="en-US" dirty="0"/>
              <a:t>Profession</a:t>
            </a:r>
          </a:p>
        </p:txBody>
      </p:sp>
      <p:grpSp>
        <p:nvGrpSpPr>
          <p:cNvPr id="5" name="Group 4"/>
          <p:cNvGrpSpPr/>
          <p:nvPr userDrawn="1"/>
        </p:nvGrpSpPr>
        <p:grpSpPr>
          <a:xfrm>
            <a:off x="1849706" y="609539"/>
            <a:ext cx="914400" cy="914400"/>
            <a:chOff x="1849706" y="609539"/>
            <a:chExt cx="914400" cy="914400"/>
          </a:xfrm>
        </p:grpSpPr>
        <p:sp>
          <p:nvSpPr>
            <p:cNvPr id="14" name="Oval 13"/>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17" name="Group 16"/>
          <p:cNvGrpSpPr/>
          <p:nvPr userDrawn="1"/>
        </p:nvGrpSpPr>
        <p:grpSpPr>
          <a:xfrm rot="10800000">
            <a:off x="9516557" y="5222468"/>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08040" y="4593727"/>
            <a:ext cx="2050083" cy="1927550"/>
          </a:xfrm>
          <a:prstGeom prst="rect">
            <a:avLst/>
          </a:prstGeom>
        </p:spPr>
      </p:pic>
    </p:spTree>
    <p:extLst>
      <p:ext uri="{BB962C8B-B14F-4D97-AF65-F5344CB8AC3E}">
        <p14:creationId xmlns:p14="http://schemas.microsoft.com/office/powerpoint/2010/main" val="103549431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3" name="Rectangle 2"/>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071350" y="1499645"/>
            <a:ext cx="10065224" cy="2865490"/>
          </a:xfrm>
        </p:spPr>
        <p:txBody>
          <a:bodyPr wrap="square" anchor="ctr" anchorCtr="0">
            <a:noAutofit/>
          </a:bodyPr>
          <a:lstStyle>
            <a:lvl1pPr algn="ctr">
              <a:defRPr sz="3600" b="0">
                <a:solidFill>
                  <a:schemeClr val="accent2"/>
                </a:solidFill>
                <a:latin typeface="+mn-lt"/>
              </a:defRPr>
            </a:lvl1pPr>
          </a:lstStyle>
          <a:p>
            <a:r>
              <a:rPr lang="en-US" dirty="0"/>
              <a:t>Enter your testimonial here</a:t>
            </a:r>
            <a:endParaRPr lang="en-GB" dirty="0"/>
          </a:p>
        </p:txBody>
      </p:sp>
      <p:sp>
        <p:nvSpPr>
          <p:cNvPr id="12" name="Subtitle 2"/>
          <p:cNvSpPr>
            <a:spLocks noGrp="1"/>
          </p:cNvSpPr>
          <p:nvPr>
            <p:ph type="subTitle" idx="1" hasCustomPrompt="1"/>
          </p:nvPr>
        </p:nvSpPr>
        <p:spPr>
          <a:xfrm>
            <a:off x="1071349" y="4645214"/>
            <a:ext cx="10098358" cy="294935"/>
          </a:xfrm>
        </p:spPr>
        <p:txBody>
          <a:bodyPr wrap="none" tIns="0" bIns="0">
            <a:noAutofit/>
          </a:bodyPr>
          <a:lstStyle>
            <a:lvl1pPr marL="0" indent="0" algn="ctr">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of speaker</a:t>
            </a:r>
            <a:endParaRPr lang="en-GB"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1071351" y="4945651"/>
            <a:ext cx="10098096" cy="283576"/>
          </a:xfrm>
        </p:spPr>
        <p:txBody>
          <a:bodyPr wrap="none" tIns="0" bIns="0">
            <a:noAutofit/>
          </a:bodyPr>
          <a:lstStyle>
            <a:lvl1pPr marL="0" indent="0" algn="ctr">
              <a:buFontTx/>
              <a:buNone/>
              <a:defRPr sz="1800" i="1">
                <a:solidFill>
                  <a:schemeClr val="tx2"/>
                </a:solidFill>
              </a:defRPr>
            </a:lvl1pPr>
          </a:lstStyle>
          <a:p>
            <a:pPr lvl="0"/>
            <a:r>
              <a:rPr lang="en-US" dirty="0"/>
              <a:t>Profession</a:t>
            </a:r>
          </a:p>
        </p:txBody>
      </p:sp>
      <p:grpSp>
        <p:nvGrpSpPr>
          <p:cNvPr id="5" name="Group 4"/>
          <p:cNvGrpSpPr/>
          <p:nvPr userDrawn="1"/>
        </p:nvGrpSpPr>
        <p:grpSpPr>
          <a:xfrm>
            <a:off x="1849706" y="609539"/>
            <a:ext cx="914400" cy="914400"/>
            <a:chOff x="1849706" y="609539"/>
            <a:chExt cx="914400" cy="914400"/>
          </a:xfrm>
        </p:grpSpPr>
        <p:sp>
          <p:nvSpPr>
            <p:cNvPr id="14" name="Oval 13"/>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17" name="Group 16"/>
          <p:cNvGrpSpPr/>
          <p:nvPr userDrawn="1"/>
        </p:nvGrpSpPr>
        <p:grpSpPr>
          <a:xfrm rot="10800000">
            <a:off x="9516557" y="5222468"/>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86100" y="4639713"/>
            <a:ext cx="969978" cy="1856698"/>
          </a:xfrm>
          <a:prstGeom prst="rect">
            <a:avLst/>
          </a:prstGeom>
        </p:spPr>
      </p:pic>
    </p:spTree>
    <p:extLst>
      <p:ext uri="{BB962C8B-B14F-4D97-AF65-F5344CB8AC3E}">
        <p14:creationId xmlns:p14="http://schemas.microsoft.com/office/powerpoint/2010/main" val="385862606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3" name="Rectangle 2"/>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071350" y="1499645"/>
            <a:ext cx="10065224" cy="2865490"/>
          </a:xfrm>
        </p:spPr>
        <p:txBody>
          <a:bodyPr wrap="square" anchor="ctr" anchorCtr="0">
            <a:noAutofit/>
          </a:bodyPr>
          <a:lstStyle>
            <a:lvl1pPr algn="ctr">
              <a:defRPr sz="3600" b="0">
                <a:solidFill>
                  <a:schemeClr val="accent2"/>
                </a:solidFill>
                <a:latin typeface="+mn-lt"/>
              </a:defRPr>
            </a:lvl1pPr>
          </a:lstStyle>
          <a:p>
            <a:r>
              <a:rPr lang="en-US" dirty="0"/>
              <a:t>Enter your testimonial here</a:t>
            </a:r>
            <a:endParaRPr lang="en-GB" dirty="0"/>
          </a:p>
        </p:txBody>
      </p:sp>
      <p:sp>
        <p:nvSpPr>
          <p:cNvPr id="12" name="Subtitle 2"/>
          <p:cNvSpPr>
            <a:spLocks noGrp="1"/>
          </p:cNvSpPr>
          <p:nvPr>
            <p:ph type="subTitle" idx="1" hasCustomPrompt="1"/>
          </p:nvPr>
        </p:nvSpPr>
        <p:spPr>
          <a:xfrm>
            <a:off x="1071349" y="4645214"/>
            <a:ext cx="10098358" cy="294935"/>
          </a:xfrm>
        </p:spPr>
        <p:txBody>
          <a:bodyPr wrap="none" tIns="0" bIns="0">
            <a:noAutofit/>
          </a:bodyPr>
          <a:lstStyle>
            <a:lvl1pPr marL="0" indent="0" algn="ctr">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of speaker</a:t>
            </a:r>
            <a:endParaRPr lang="en-GB"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1071351" y="4945651"/>
            <a:ext cx="10098096" cy="283576"/>
          </a:xfrm>
        </p:spPr>
        <p:txBody>
          <a:bodyPr wrap="none" tIns="0" bIns="0">
            <a:noAutofit/>
          </a:bodyPr>
          <a:lstStyle>
            <a:lvl1pPr marL="0" indent="0" algn="ctr">
              <a:buFontTx/>
              <a:buNone/>
              <a:defRPr sz="1800" i="1">
                <a:solidFill>
                  <a:schemeClr val="tx2"/>
                </a:solidFill>
              </a:defRPr>
            </a:lvl1pPr>
          </a:lstStyle>
          <a:p>
            <a:pPr lvl="0"/>
            <a:r>
              <a:rPr lang="en-US" dirty="0"/>
              <a:t>Profession</a:t>
            </a:r>
          </a:p>
        </p:txBody>
      </p:sp>
      <p:grpSp>
        <p:nvGrpSpPr>
          <p:cNvPr id="5" name="Group 4"/>
          <p:cNvGrpSpPr/>
          <p:nvPr userDrawn="1"/>
        </p:nvGrpSpPr>
        <p:grpSpPr>
          <a:xfrm>
            <a:off x="1849706" y="609539"/>
            <a:ext cx="914400" cy="914400"/>
            <a:chOff x="1849706" y="609539"/>
            <a:chExt cx="914400" cy="914400"/>
          </a:xfrm>
        </p:grpSpPr>
        <p:sp>
          <p:nvSpPr>
            <p:cNvPr id="14" name="Oval 13"/>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17" name="Group 16"/>
          <p:cNvGrpSpPr/>
          <p:nvPr userDrawn="1"/>
        </p:nvGrpSpPr>
        <p:grpSpPr>
          <a:xfrm rot="10800000">
            <a:off x="9516557" y="5222468"/>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33770" y="4278124"/>
            <a:ext cx="1540612" cy="2218286"/>
          </a:xfrm>
          <a:prstGeom prst="rect">
            <a:avLst/>
          </a:prstGeom>
        </p:spPr>
      </p:pic>
    </p:spTree>
    <p:extLst>
      <p:ext uri="{BB962C8B-B14F-4D97-AF65-F5344CB8AC3E}">
        <p14:creationId xmlns:p14="http://schemas.microsoft.com/office/powerpoint/2010/main" val="79484910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2" name="Rectangle 1"/>
          <p:cNvSpPr/>
          <p:nvPr userDrawn="1"/>
        </p:nvSpPr>
        <p:spPr>
          <a:xfrm>
            <a:off x="-636"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4" name="Rectangle 13"/>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8" name="Group 17"/>
          <p:cNvGrpSpPr/>
          <p:nvPr userDrawn="1"/>
        </p:nvGrpSpPr>
        <p:grpSpPr>
          <a:xfrm>
            <a:off x="1849706" y="609539"/>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22" name="Group 21"/>
          <p:cNvGrpSpPr/>
          <p:nvPr userDrawn="1"/>
        </p:nvGrpSpPr>
        <p:grpSpPr>
          <a:xfrm rot="10800000">
            <a:off x="9516557" y="5222468"/>
            <a:ext cx="914400" cy="914400"/>
            <a:chOff x="1849706" y="609539"/>
            <a:chExt cx="914400" cy="914400"/>
          </a:xfrm>
        </p:grpSpPr>
        <p:sp>
          <p:nvSpPr>
            <p:cNvPr id="23" name="Oval 22"/>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5" name="Picture 2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3897700" y="1523939"/>
            <a:ext cx="6944400" cy="2841196"/>
          </a:xfrm>
        </p:spPr>
        <p:txBody>
          <a:bodyPr wrap="square" anchor="ctr" anchorCtr="0">
            <a:noAutofit/>
          </a:bodyPr>
          <a:lstStyle>
            <a:lvl1pPr algn="l">
              <a:defRPr sz="2800" b="0" baseline="0">
                <a:solidFill>
                  <a:schemeClr val="accent2"/>
                </a:solidFill>
                <a:latin typeface="+mn-lt"/>
              </a:defRPr>
            </a:lvl1pPr>
          </a:lstStyle>
          <a:p>
            <a:r>
              <a:rPr lang="en-US" dirty="0"/>
              <a:t>Insert your quote here</a:t>
            </a:r>
            <a:endParaRPr lang="en-GB" dirty="0"/>
          </a:p>
        </p:txBody>
      </p:sp>
      <p:sp>
        <p:nvSpPr>
          <p:cNvPr id="12" name="Subtitle 2"/>
          <p:cNvSpPr>
            <a:spLocks noGrp="1"/>
          </p:cNvSpPr>
          <p:nvPr>
            <p:ph type="subTitle" idx="1" hasCustomPrompt="1"/>
          </p:nvPr>
        </p:nvSpPr>
        <p:spPr>
          <a:xfrm>
            <a:off x="3897699" y="4645214"/>
            <a:ext cx="6977533" cy="294935"/>
          </a:xfrm>
        </p:spPr>
        <p:txBody>
          <a:bodyPr wrap="none" tIns="0" bIns="0">
            <a:noAutofit/>
          </a:bodyPr>
          <a:lstStyle>
            <a:lvl1pPr marL="0" indent="0" algn="l">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of speaker</a:t>
            </a:r>
            <a:endParaRPr lang="en-GB" dirty="0"/>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3897697" y="4945651"/>
            <a:ext cx="6977275" cy="283576"/>
          </a:xfrm>
        </p:spPr>
        <p:txBody>
          <a:bodyPr wrap="none" tIns="0" bIns="0">
            <a:noAutofit/>
          </a:bodyPr>
          <a:lstStyle>
            <a:lvl1pPr marL="0" indent="0" algn="l">
              <a:buFontTx/>
              <a:buNone/>
              <a:defRPr sz="1800" i="1">
                <a:solidFill>
                  <a:schemeClr val="tx2"/>
                </a:solidFill>
              </a:defRPr>
            </a:lvl1pPr>
          </a:lstStyle>
          <a:p>
            <a:pPr lvl="0"/>
            <a:r>
              <a:rPr lang="en-US" dirty="0"/>
              <a:t>Profession</a:t>
            </a:r>
          </a:p>
        </p:txBody>
      </p:sp>
      <p:pic>
        <p:nvPicPr>
          <p:cNvPr id="5" name="Picture 4"/>
          <p:cNvPicPr>
            <a:picLocks noChangeAspect="1"/>
          </p:cNvPicPr>
          <p:nvPr userDrawn="1"/>
        </p:nvPicPr>
        <p:blipFill rotWithShape="1">
          <a:blip r:embed="rId4">
            <a:extLst>
              <a:ext uri="{28A0092B-C50C-407E-A947-70E740481C1C}">
                <a14:useLocalDpi xmlns:a14="http://schemas.microsoft.com/office/drawing/2010/main" val="0"/>
              </a:ext>
            </a:extLst>
          </a:blip>
          <a:srcRect l="27286" t="13136" r="7631"/>
          <a:stretch/>
        </p:blipFill>
        <p:spPr>
          <a:xfrm>
            <a:off x="-15498" y="1503336"/>
            <a:ext cx="3766088" cy="3570272"/>
          </a:xfrm>
          <a:prstGeom prst="rect">
            <a:avLst/>
          </a:prstGeom>
        </p:spPr>
      </p:pic>
    </p:spTree>
    <p:extLst>
      <p:ext uri="{BB962C8B-B14F-4D97-AF65-F5344CB8AC3E}">
        <p14:creationId xmlns:p14="http://schemas.microsoft.com/office/powerpoint/2010/main" val="310184602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2" name="Rectangle 1"/>
          <p:cNvSpPr/>
          <p:nvPr userDrawn="1"/>
        </p:nvSpPr>
        <p:spPr>
          <a:xfrm>
            <a:off x="-636"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4" name="Rectangle 13"/>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Picture 16"/>
          <p:cNvPicPr>
            <a:picLocks noChangeAspect="1"/>
          </p:cNvPicPr>
          <p:nvPr userDrawn="1"/>
        </p:nvPicPr>
        <p:blipFill rotWithShape="1">
          <a:blip r:embed="rId2">
            <a:extLst>
              <a:ext uri="{28A0092B-C50C-407E-A947-70E740481C1C}">
                <a14:useLocalDpi xmlns:a14="http://schemas.microsoft.com/office/drawing/2010/main" val="0"/>
              </a:ext>
            </a:extLst>
          </a:blip>
          <a:srcRect l="25853" t="8280" r="3918" b="10191"/>
          <a:stretch/>
        </p:blipFill>
        <p:spPr>
          <a:xfrm>
            <a:off x="-13855" y="1510146"/>
            <a:ext cx="3629891" cy="3546764"/>
          </a:xfrm>
          <a:prstGeom prst="rect">
            <a:avLst/>
          </a:prstGeom>
        </p:spPr>
      </p:pic>
      <p:grpSp>
        <p:nvGrpSpPr>
          <p:cNvPr id="18" name="Group 17"/>
          <p:cNvGrpSpPr/>
          <p:nvPr userDrawn="1"/>
        </p:nvGrpSpPr>
        <p:grpSpPr>
          <a:xfrm>
            <a:off x="1849706" y="609539"/>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22" name="Group 21"/>
          <p:cNvGrpSpPr/>
          <p:nvPr userDrawn="1"/>
        </p:nvGrpSpPr>
        <p:grpSpPr>
          <a:xfrm rot="10800000">
            <a:off x="9516557" y="5222468"/>
            <a:ext cx="914400" cy="914400"/>
            <a:chOff x="1849706" y="609539"/>
            <a:chExt cx="914400" cy="914400"/>
          </a:xfrm>
        </p:grpSpPr>
        <p:sp>
          <p:nvSpPr>
            <p:cNvPr id="23" name="Oval 22"/>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5" name="Picture 2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3897700" y="1523939"/>
            <a:ext cx="6944400" cy="2841196"/>
          </a:xfrm>
        </p:spPr>
        <p:txBody>
          <a:bodyPr wrap="square" anchor="ctr" anchorCtr="0">
            <a:noAutofit/>
          </a:bodyPr>
          <a:lstStyle>
            <a:lvl1pPr algn="l">
              <a:defRPr sz="2800" b="0" baseline="0">
                <a:solidFill>
                  <a:schemeClr val="accent2"/>
                </a:solidFill>
                <a:latin typeface="+mn-lt"/>
              </a:defRPr>
            </a:lvl1pPr>
          </a:lstStyle>
          <a:p>
            <a:r>
              <a:rPr lang="en-US" dirty="0"/>
              <a:t>Insert your quote here</a:t>
            </a:r>
            <a:endParaRPr lang="en-GB" dirty="0"/>
          </a:p>
        </p:txBody>
      </p:sp>
      <p:sp>
        <p:nvSpPr>
          <p:cNvPr id="12" name="Subtitle 2"/>
          <p:cNvSpPr>
            <a:spLocks noGrp="1"/>
          </p:cNvSpPr>
          <p:nvPr>
            <p:ph type="subTitle" idx="1" hasCustomPrompt="1"/>
          </p:nvPr>
        </p:nvSpPr>
        <p:spPr>
          <a:xfrm>
            <a:off x="3897699" y="4645214"/>
            <a:ext cx="6977533" cy="294935"/>
          </a:xfrm>
        </p:spPr>
        <p:txBody>
          <a:bodyPr wrap="none" tIns="0" bIns="0">
            <a:noAutofit/>
          </a:bodyPr>
          <a:lstStyle>
            <a:lvl1pPr marL="0" indent="0" algn="l">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of speaker</a:t>
            </a:r>
            <a:endParaRPr lang="en-GB" dirty="0"/>
          </a:p>
        </p:txBody>
      </p:sp>
      <p:pic>
        <p:nvPicPr>
          <p:cNvPr id="13" name="Picture 12"/>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3897697" y="4945651"/>
            <a:ext cx="6977275" cy="283576"/>
          </a:xfrm>
        </p:spPr>
        <p:txBody>
          <a:bodyPr wrap="none" tIns="0" bIns="0">
            <a:noAutofit/>
          </a:bodyPr>
          <a:lstStyle>
            <a:lvl1pPr marL="0" indent="0" algn="l">
              <a:buFontTx/>
              <a:buNone/>
              <a:defRPr sz="1800" i="1">
                <a:solidFill>
                  <a:schemeClr val="tx2"/>
                </a:solidFill>
              </a:defRPr>
            </a:lvl1pPr>
          </a:lstStyle>
          <a:p>
            <a:pPr lvl="0"/>
            <a:r>
              <a:rPr lang="en-US" dirty="0"/>
              <a:t>Profession</a:t>
            </a:r>
          </a:p>
        </p:txBody>
      </p:sp>
    </p:spTree>
    <p:extLst>
      <p:ext uri="{BB962C8B-B14F-4D97-AF65-F5344CB8AC3E}">
        <p14:creationId xmlns:p14="http://schemas.microsoft.com/office/powerpoint/2010/main" val="300697653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2" name="Rectangle 1"/>
          <p:cNvSpPr/>
          <p:nvPr userDrawn="1"/>
        </p:nvSpPr>
        <p:spPr>
          <a:xfrm>
            <a:off x="-636"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4" name="Rectangle 13"/>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8" name="Group 17"/>
          <p:cNvGrpSpPr/>
          <p:nvPr userDrawn="1"/>
        </p:nvGrpSpPr>
        <p:grpSpPr>
          <a:xfrm>
            <a:off x="1849706" y="609539"/>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22" name="Group 21"/>
          <p:cNvGrpSpPr/>
          <p:nvPr userDrawn="1"/>
        </p:nvGrpSpPr>
        <p:grpSpPr>
          <a:xfrm rot="10800000">
            <a:off x="9516557" y="5222468"/>
            <a:ext cx="914400" cy="914400"/>
            <a:chOff x="1849706" y="609539"/>
            <a:chExt cx="914400" cy="914400"/>
          </a:xfrm>
        </p:grpSpPr>
        <p:sp>
          <p:nvSpPr>
            <p:cNvPr id="23" name="Oval 22"/>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5" name="Picture 2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849706" y="1523939"/>
            <a:ext cx="8581250" cy="2841196"/>
          </a:xfrm>
        </p:spPr>
        <p:txBody>
          <a:bodyPr wrap="square" anchor="ctr" anchorCtr="0">
            <a:noAutofit/>
          </a:bodyPr>
          <a:lstStyle>
            <a:lvl1pPr algn="l">
              <a:defRPr sz="2800" b="0" baseline="0">
                <a:solidFill>
                  <a:schemeClr val="accent2"/>
                </a:solidFill>
                <a:latin typeface="+mn-lt"/>
              </a:defRPr>
            </a:lvl1pPr>
          </a:lstStyle>
          <a:p>
            <a:r>
              <a:rPr lang="en-US" dirty="0"/>
              <a:t>Insert your quote here</a:t>
            </a:r>
            <a:endParaRPr lang="en-GB" dirty="0"/>
          </a:p>
        </p:txBody>
      </p:sp>
      <p:sp>
        <p:nvSpPr>
          <p:cNvPr id="12" name="Subtitle 2"/>
          <p:cNvSpPr>
            <a:spLocks noGrp="1"/>
          </p:cNvSpPr>
          <p:nvPr>
            <p:ph type="subTitle" idx="1" hasCustomPrompt="1"/>
          </p:nvPr>
        </p:nvSpPr>
        <p:spPr>
          <a:xfrm>
            <a:off x="1850819" y="4645214"/>
            <a:ext cx="8622192" cy="294935"/>
          </a:xfrm>
        </p:spPr>
        <p:txBody>
          <a:bodyPr wrap="none" tIns="0" bIns="0">
            <a:noAutofit/>
          </a:bodyPr>
          <a:lstStyle>
            <a:lvl1pPr marL="0" indent="0" algn="l">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of speaker</a:t>
            </a:r>
            <a:endParaRPr lang="en-GB" dirty="0"/>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1850808" y="4945651"/>
            <a:ext cx="8621874" cy="283576"/>
          </a:xfrm>
        </p:spPr>
        <p:txBody>
          <a:bodyPr wrap="none" tIns="0" bIns="0">
            <a:noAutofit/>
          </a:bodyPr>
          <a:lstStyle>
            <a:lvl1pPr marL="0" indent="0" algn="l">
              <a:buFontTx/>
              <a:buNone/>
              <a:defRPr sz="1800" i="1">
                <a:solidFill>
                  <a:schemeClr val="tx2"/>
                </a:solidFill>
              </a:defRPr>
            </a:lvl1pPr>
          </a:lstStyle>
          <a:p>
            <a:pPr lvl="0"/>
            <a:r>
              <a:rPr lang="en-US" dirty="0"/>
              <a:t>Profession</a:t>
            </a:r>
          </a:p>
        </p:txBody>
      </p:sp>
    </p:spTree>
    <p:extLst>
      <p:ext uri="{BB962C8B-B14F-4D97-AF65-F5344CB8AC3E}">
        <p14:creationId xmlns:p14="http://schemas.microsoft.com/office/powerpoint/2010/main" val="172289922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hapter Slide">
    <p:spTree>
      <p:nvGrpSpPr>
        <p:cNvPr id="1" name=""/>
        <p:cNvGrpSpPr/>
        <p:nvPr/>
      </p:nvGrpSpPr>
      <p:grpSpPr>
        <a:xfrm>
          <a:off x="0" y="0"/>
          <a:ext cx="0" cy="0"/>
          <a:chOff x="0" y="0"/>
          <a:chExt cx="0" cy="0"/>
        </a:xfrm>
      </p:grpSpPr>
      <p:cxnSp>
        <p:nvCxnSpPr>
          <p:cNvPr id="24" name="Straight Connector 23"/>
          <p:cNvCxnSpPr/>
          <p:nvPr userDrawn="1"/>
        </p:nvCxnSpPr>
        <p:spPr>
          <a:xfrm>
            <a:off x="1905580" y="5205607"/>
            <a:ext cx="986027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1885951" y="876300"/>
            <a:ext cx="986027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81374" y="1304763"/>
            <a:ext cx="1276929" cy="1011400"/>
          </a:xfrm>
          <a:prstGeom prst="rect">
            <a:avLst/>
          </a:prstGeom>
        </p:spPr>
      </p:pic>
      <p:pic>
        <p:nvPicPr>
          <p:cNvPr id="17" name="Picture 6" descr="LOGO CE-EN-quadri.eps"/>
          <p:cNvPicPr>
            <a:picLocks noChangeAspect="1"/>
          </p:cNvPicPr>
          <p:nvPr userDrawn="1"/>
        </p:nvPicPr>
        <p:blipFill>
          <a:blip r:embed="rId3" cstate="print"/>
          <a:srcRect/>
          <a:stretch>
            <a:fillRect/>
          </a:stretch>
        </p:blipFill>
        <p:spPr bwMode="auto">
          <a:xfrm>
            <a:off x="4943872" y="942576"/>
            <a:ext cx="2304256" cy="1600050"/>
          </a:xfrm>
          <a:prstGeom prst="rect">
            <a:avLst/>
          </a:prstGeom>
          <a:noFill/>
          <a:ln w="9525">
            <a:noFill/>
            <a:miter lim="800000"/>
            <a:headEnd/>
            <a:tailEnd/>
          </a:ln>
        </p:spPr>
      </p:pic>
      <p:sp>
        <p:nvSpPr>
          <p:cNvPr id="7" name="Subtitle 2"/>
          <p:cNvSpPr txBox="1">
            <a:spLocks/>
          </p:cNvSpPr>
          <p:nvPr/>
        </p:nvSpPr>
        <p:spPr>
          <a:xfrm>
            <a:off x="2477697" y="5863656"/>
            <a:ext cx="8318374" cy="548594"/>
          </a:xfrm>
          <a:prstGeom prst="rect">
            <a:avLst/>
          </a:prstGeom>
        </p:spPr>
        <p:txBody>
          <a:bodyPr wrap="square" lIns="0" tIns="72000" rIns="0" bIns="72000" numCol="1" anchor="t" anchorCtr="0">
            <a:spAutoFit/>
          </a:bodyPr>
          <a:lstStyle>
            <a:lvl1pPr marL="342900" indent="-342900" algn="l" rtl="0" eaLnBrk="1" fontAlgn="base" hangingPunct="1">
              <a:spcBef>
                <a:spcPct val="20000"/>
              </a:spcBef>
              <a:spcAft>
                <a:spcPct val="0"/>
              </a:spcAft>
              <a:buClr>
                <a:schemeClr val="bg1"/>
              </a:buClr>
              <a:buChar char="•"/>
              <a:defRPr sz="800" i="0">
                <a:solidFill>
                  <a:schemeClr val="accent2">
                    <a:lumMod val="50000"/>
                  </a:schemeClr>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chemeClr val="accent2">
                    <a:lumMod val="50000"/>
                  </a:schemeClr>
                </a:solidFill>
                <a:latin typeface="+mn-lt"/>
              </a:defRPr>
            </a:lvl2pPr>
            <a:lvl3pPr marL="1143000" indent="-228600" algn="l" rtl="0" eaLnBrk="1" fontAlgn="base" hangingPunct="1">
              <a:spcBef>
                <a:spcPct val="20000"/>
              </a:spcBef>
              <a:spcAft>
                <a:spcPct val="0"/>
              </a:spcAft>
              <a:defRPr sz="1400">
                <a:solidFill>
                  <a:schemeClr val="accent2">
                    <a:lumMod val="50000"/>
                  </a:schemeClr>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marL="0" indent="0" algn="just">
              <a:buNone/>
            </a:pPr>
            <a:r>
              <a:rPr lang="en-US" sz="700" b="1" kern="0" dirty="0">
                <a:solidFill>
                  <a:schemeClr val="tx1"/>
                </a:solidFill>
              </a:rPr>
              <a:t>© European Union 2021</a:t>
            </a:r>
          </a:p>
          <a:p>
            <a:pPr marL="0" indent="0" algn="just">
              <a:buNone/>
            </a:pPr>
            <a:r>
              <a:rPr lang="en-US" sz="600" b="0" kern="0" dirty="0">
                <a:solidFill>
                  <a:schemeClr val="tx1"/>
                </a:solidFill>
              </a:rPr>
              <a:t>Unless otherwise noted the reuse of this presentation is </a:t>
            </a:r>
            <a:r>
              <a:rPr lang="en-US" sz="600" b="0" kern="0" dirty="0" err="1">
                <a:solidFill>
                  <a:schemeClr val="tx1"/>
                </a:solidFill>
              </a:rPr>
              <a:t>authorised</a:t>
            </a:r>
            <a:r>
              <a:rPr lang="en-US" sz="600" b="0" kern="0" dirty="0">
                <a:solidFill>
                  <a:schemeClr val="tx1"/>
                </a:solidFill>
              </a:rPr>
              <a:t> under the </a:t>
            </a:r>
            <a:r>
              <a:rPr lang="en-US" sz="600" b="0" u="sng" kern="0" dirty="0">
                <a:solidFill>
                  <a:schemeClr val="tx1"/>
                </a:solidFill>
              </a:rPr>
              <a:t>CC BY 4.0</a:t>
            </a:r>
            <a:r>
              <a:rPr lang="en-US" sz="600" b="1" kern="0" dirty="0">
                <a:solidFill>
                  <a:schemeClr val="tx1"/>
                </a:solidFill>
              </a:rPr>
              <a:t>  </a:t>
            </a:r>
            <a:r>
              <a:rPr lang="en-US" sz="600" b="0" kern="0" dirty="0">
                <a:solidFill>
                  <a:schemeClr val="tx1"/>
                </a:solidFill>
              </a:rPr>
              <a:t>license. For any use or reproduction of elements that are not owned by the EU, permission may need to be sought directly from the respective right holders.</a:t>
            </a:r>
            <a:br>
              <a:rPr lang="en-US" sz="600" b="0" kern="0" dirty="0">
                <a:solidFill>
                  <a:schemeClr val="tx1"/>
                </a:solidFill>
              </a:rPr>
            </a:br>
            <a:r>
              <a:rPr kumimoji="0" lang="en-US" altLang="en-US" sz="600" b="1" i="0" u="none" strike="noStrike" cap="none" normalizeH="0" baseline="0" dirty="0">
                <a:ln>
                  <a:noFill/>
                </a:ln>
                <a:solidFill>
                  <a:schemeClr val="tx1"/>
                </a:solidFill>
                <a:effectLst/>
                <a:latin typeface="+mn-lt"/>
                <a:ea typeface="Calibri" panose="020F0502020204030204" pitchFamily="34" charset="0"/>
                <a:cs typeface="Arial" panose="020B0604020202020204" pitchFamily="34" charset="0"/>
              </a:rPr>
              <a:t>Image credits:</a:t>
            </a:r>
            <a:r>
              <a:rPr kumimoji="0" lang="en-US" altLang="en-US" sz="600" b="0" i="0" u="none" strike="noStrike" cap="none" normalizeH="0" baseline="0" dirty="0">
                <a:ln>
                  <a:noFill/>
                </a:ln>
                <a:solidFill>
                  <a:schemeClr val="tx1"/>
                </a:solidFill>
                <a:effectLst/>
                <a:latin typeface="+mn-lt"/>
                <a:ea typeface="Calibri" panose="020F0502020204030204" pitchFamily="34" charset="0"/>
                <a:cs typeface="Arial" panose="020B0604020202020204" pitchFamily="34" charset="0"/>
              </a:rPr>
              <a:t> </a:t>
            </a:r>
            <a:r>
              <a:rPr lang="en-GB" sz="600" i="0" kern="1200" dirty="0">
                <a:solidFill>
                  <a:schemeClr val="tx1"/>
                </a:solidFill>
                <a:effectLst/>
                <a:latin typeface="+mn-lt"/>
                <a:ea typeface="+mn-ea"/>
                <a:cs typeface="+mn-cs"/>
              </a:rPr>
              <a:t>© </a:t>
            </a:r>
            <a:r>
              <a:rPr lang="en-GB" sz="600" i="0" kern="1200" dirty="0" err="1">
                <a:solidFill>
                  <a:schemeClr val="tx1"/>
                </a:solidFill>
                <a:effectLst/>
                <a:latin typeface="+mn-lt"/>
                <a:ea typeface="+mn-ea"/>
                <a:cs typeface="+mn-cs"/>
              </a:rPr>
              <a:t>ivector</a:t>
            </a:r>
            <a:r>
              <a:rPr lang="en-GB" sz="600" i="0" kern="1200" dirty="0">
                <a:solidFill>
                  <a:schemeClr val="tx1"/>
                </a:solidFill>
                <a:effectLst/>
                <a:latin typeface="+mn-lt"/>
                <a:ea typeface="+mn-ea"/>
                <a:cs typeface="+mn-cs"/>
              </a:rPr>
              <a:t> #249868181, #251163013, #273480523, #241215668, #245719946, #251163053, #252508849, #241215668,  #244690530, #222596698, #235536634, #263530636, #66009682, #273480523, #362422833; © </a:t>
            </a:r>
            <a:r>
              <a:rPr lang="en-GB" sz="600" i="0" kern="1200" dirty="0" err="1">
                <a:solidFill>
                  <a:schemeClr val="tx1"/>
                </a:solidFill>
                <a:effectLst/>
                <a:latin typeface="+mn-lt"/>
                <a:ea typeface="+mn-ea"/>
                <a:cs typeface="+mn-cs"/>
              </a:rPr>
              <a:t>petovarga</a:t>
            </a:r>
            <a:r>
              <a:rPr lang="en-GB" sz="600" i="0" kern="1200" dirty="0">
                <a:solidFill>
                  <a:schemeClr val="tx1"/>
                </a:solidFill>
                <a:effectLst/>
                <a:latin typeface="+mn-lt"/>
                <a:ea typeface="+mn-ea"/>
                <a:cs typeface="+mn-cs"/>
              </a:rPr>
              <a:t> #366009967; © </a:t>
            </a:r>
            <a:r>
              <a:rPr lang="en-GB" sz="600" i="0" kern="1200" dirty="0" err="1">
                <a:solidFill>
                  <a:schemeClr val="tx1"/>
                </a:solidFill>
                <a:effectLst/>
                <a:latin typeface="+mn-lt"/>
                <a:ea typeface="+mn-ea"/>
                <a:cs typeface="+mn-cs"/>
              </a:rPr>
              <a:t>shooarts</a:t>
            </a:r>
            <a:r>
              <a:rPr lang="en-GB" sz="600" i="0" kern="1200" dirty="0">
                <a:solidFill>
                  <a:schemeClr val="tx1"/>
                </a:solidFill>
                <a:effectLst/>
                <a:latin typeface="+mn-lt"/>
                <a:ea typeface="+mn-ea"/>
                <a:cs typeface="+mn-cs"/>
              </a:rPr>
              <a:t> # 121467308, 2020. Source: Stock.Adobe.com. Icons © </a:t>
            </a:r>
            <a:r>
              <a:rPr lang="en-GB" sz="600" i="0" kern="1200" dirty="0" err="1">
                <a:solidFill>
                  <a:schemeClr val="tx1"/>
                </a:solidFill>
                <a:effectLst/>
                <a:latin typeface="+mn-lt"/>
                <a:ea typeface="+mn-ea"/>
                <a:cs typeface="+mn-cs"/>
              </a:rPr>
              <a:t>Flaticon</a:t>
            </a:r>
            <a:r>
              <a:rPr lang="en-GB" sz="600" i="0" kern="1200" dirty="0">
                <a:solidFill>
                  <a:schemeClr val="tx1"/>
                </a:solidFill>
                <a:effectLst/>
                <a:latin typeface="+mn-lt"/>
                <a:ea typeface="+mn-ea"/>
                <a:cs typeface="+mn-cs"/>
              </a:rPr>
              <a:t> – all rights reserved.</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95929" y="5994432"/>
            <a:ext cx="900000" cy="314888"/>
          </a:xfrm>
          <a:prstGeom prst="rect">
            <a:avLst/>
          </a:prstGeom>
        </p:spPr>
      </p:pic>
    </p:spTree>
    <p:extLst>
      <p:ext uri="{BB962C8B-B14F-4D97-AF65-F5344CB8AC3E}">
        <p14:creationId xmlns:p14="http://schemas.microsoft.com/office/powerpoint/2010/main" val="37886990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11" name="Title 1"/>
          <p:cNvSpPr>
            <a:spLocks noGrp="1"/>
          </p:cNvSpPr>
          <p:nvPr>
            <p:ph type="title"/>
          </p:nvPr>
        </p:nvSpPr>
        <p:spPr>
          <a:xfrm>
            <a:off x="623393" y="936695"/>
            <a:ext cx="10945216" cy="3167559"/>
          </a:xfrm>
        </p:spPr>
        <p:txBody>
          <a:bodyPr/>
          <a:lstStyle>
            <a:lvl1pPr marL="358775" indent="-358775" algn="ctr">
              <a:defRPr sz="3200">
                <a:solidFill>
                  <a:srgbClr val="578DA3"/>
                </a:solidFill>
              </a:defRPr>
            </a:lvl1pPr>
          </a:lstStyle>
          <a:p>
            <a:r>
              <a:rPr lang="en-US" dirty="0"/>
              <a:t>Click to edit Master title style</a:t>
            </a:r>
            <a:endParaRPr lang="en-GB" dirty="0"/>
          </a:p>
        </p:txBody>
      </p:sp>
      <p:sp>
        <p:nvSpPr>
          <p:cNvPr id="4" name="Textfeld 3"/>
          <p:cNvSpPr txBox="1"/>
          <p:nvPr userDrawn="1"/>
        </p:nvSpPr>
        <p:spPr>
          <a:xfrm>
            <a:off x="7248128" y="6346656"/>
            <a:ext cx="2496277" cy="338554"/>
          </a:xfrm>
          <a:prstGeom prst="rect">
            <a:avLst/>
          </a:prstGeom>
          <a:noFill/>
        </p:spPr>
        <p:txBody>
          <a:bodyPr wrap="square" rtlCol="0">
            <a:spAutoFit/>
          </a:bodyPr>
          <a:lstStyle/>
          <a:p>
            <a:pPr algn="ctr"/>
            <a:fld id="{0A958DBC-2E95-4255-B113-9647B0A76D4F}" type="slidenum">
              <a:rPr lang="de-DE" sz="1600" smtClean="0">
                <a:solidFill>
                  <a:srgbClr val="669AAF"/>
                </a:solidFill>
              </a:rPr>
              <a:pPr algn="ctr"/>
              <a:t>‹N›</a:t>
            </a:fld>
            <a:endParaRPr lang="de-DE" sz="1600" dirty="0">
              <a:solidFill>
                <a:srgbClr val="669AAF"/>
              </a:solidFill>
            </a:endParaRPr>
          </a:p>
        </p:txBody>
      </p:sp>
    </p:spTree>
    <p:extLst>
      <p:ext uri="{BB962C8B-B14F-4D97-AF65-F5344CB8AC3E}">
        <p14:creationId xmlns:p14="http://schemas.microsoft.com/office/powerpoint/2010/main" val="28163726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365761" y="1425680"/>
            <a:ext cx="11343641" cy="47512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1"/>
          <p:cNvSpPr>
            <a:spLocks noGrp="1"/>
          </p:cNvSpPr>
          <p:nvPr>
            <p:ph type="title"/>
          </p:nvPr>
        </p:nvSpPr>
        <p:spPr>
          <a:xfrm>
            <a:off x="365761" y="244372"/>
            <a:ext cx="11343641" cy="673100"/>
          </a:xfrm>
        </p:spPr>
        <p:txBody>
          <a:bodyPr/>
          <a:lstStyle>
            <a:lvl1pPr>
              <a:defRPr>
                <a:solidFill>
                  <a:schemeClr val="bg1"/>
                </a:solidFill>
              </a:defRPr>
            </a:lvl1pPr>
          </a:lstStyle>
          <a:p>
            <a:r>
              <a:rPr lang="en-US" dirty="0"/>
              <a:t>Click to edit Master title style</a:t>
            </a:r>
          </a:p>
        </p:txBody>
      </p:sp>
      <p:sp>
        <p:nvSpPr>
          <p:cNvPr id="10" name="Slide Number Placeholder 5"/>
          <p:cNvSpPr>
            <a:spLocks noGrp="1"/>
          </p:cNvSpPr>
          <p:nvPr>
            <p:ph type="sldNum" sz="quarter" idx="12"/>
          </p:nvPr>
        </p:nvSpPr>
        <p:spPr>
          <a:xfrm>
            <a:off x="8966201" y="6466114"/>
            <a:ext cx="2743200" cy="281437"/>
          </a:xfrm>
        </p:spPr>
        <p:txBody>
          <a:bodyPr/>
          <a:lstStyle>
            <a:lvl1pPr algn="r">
              <a:defRPr>
                <a:solidFill>
                  <a:srgbClr val="576973"/>
                </a:solidFill>
              </a:defRPr>
            </a:lvl1pPr>
          </a:lstStyle>
          <a:p>
            <a:fld id="{6E18DBF4-37B7-4C4F-9728-A1C100B177EE}" type="slidenum">
              <a:rPr lang="en-US" smtClean="0"/>
              <a:pPr/>
              <a:t>‹N›</a:t>
            </a:fld>
            <a:endParaRPr lang="en-US" dirty="0"/>
          </a:p>
        </p:txBody>
      </p:sp>
      <p:sp>
        <p:nvSpPr>
          <p:cNvPr id="12" name="Textfeld 11"/>
          <p:cNvSpPr txBox="1"/>
          <p:nvPr userDrawn="1"/>
        </p:nvSpPr>
        <p:spPr>
          <a:xfrm>
            <a:off x="7248128" y="6346656"/>
            <a:ext cx="2496277" cy="338554"/>
          </a:xfrm>
          <a:prstGeom prst="rect">
            <a:avLst/>
          </a:prstGeom>
          <a:noFill/>
        </p:spPr>
        <p:txBody>
          <a:bodyPr wrap="square" rtlCol="0">
            <a:spAutoFit/>
          </a:bodyPr>
          <a:lstStyle/>
          <a:p>
            <a:pPr algn="ctr"/>
            <a:fld id="{0A958DBC-2E95-4255-B113-9647B0A76D4F}" type="slidenum">
              <a:rPr lang="de-DE" sz="1600" smtClean="0">
                <a:solidFill>
                  <a:srgbClr val="669AAF"/>
                </a:solidFill>
              </a:rPr>
              <a:pPr algn="ctr"/>
              <a:t>‹N›</a:t>
            </a:fld>
            <a:endParaRPr lang="de-DE" sz="1600" dirty="0">
              <a:solidFill>
                <a:srgbClr val="669AAF"/>
              </a:solidFill>
            </a:endParaRPr>
          </a:p>
        </p:txBody>
      </p:sp>
    </p:spTree>
    <p:extLst>
      <p:ext uri="{BB962C8B-B14F-4D97-AF65-F5344CB8AC3E}">
        <p14:creationId xmlns:p14="http://schemas.microsoft.com/office/powerpoint/2010/main" val="4304232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838200" y="468000"/>
            <a:ext cx="10515600" cy="600164"/>
          </a:xfrm>
          <a:prstGeom prst="rect">
            <a:avLst/>
          </a:prstGeom>
        </p:spPr>
        <p:txBody>
          <a:bodyPr vert="horz" wrap="square" lIns="91440" tIns="45720" rIns="91440" bIns="0" rtlCol="0" anchor="t" anchorCtr="0">
            <a:noAutofit/>
          </a:bodyPr>
          <a:lstStyle>
            <a:lvl1pPr>
              <a:lnSpc>
                <a:spcPct val="100000"/>
              </a:lnSpc>
              <a:defRPr sz="3600" b="1">
                <a:solidFill>
                  <a:schemeClr val="accent2"/>
                </a:solidFill>
              </a:defRPr>
            </a:lvl1pPr>
          </a:lstStyle>
          <a:p>
            <a:r>
              <a:rPr lang="en-US" dirty="0"/>
              <a:t>Click to edit Master title style</a:t>
            </a:r>
            <a:endParaRPr lang="en-GB"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33852" y="6044693"/>
            <a:ext cx="1716200" cy="451718"/>
          </a:xfrm>
          <a:prstGeom prst="rect">
            <a:avLst/>
          </a:prstGeom>
        </p:spPr>
      </p:pic>
      <p:sp>
        <p:nvSpPr>
          <p:cNvPr id="5" name="Text Placeholder 2"/>
          <p:cNvSpPr>
            <a:spLocks noGrp="1"/>
          </p:cNvSpPr>
          <p:nvPr>
            <p:ph idx="1"/>
          </p:nvPr>
        </p:nvSpPr>
        <p:spPr>
          <a:xfrm>
            <a:off x="838200" y="1210327"/>
            <a:ext cx="10515600" cy="4834365"/>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0423415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09128" y="269877"/>
            <a:ext cx="10515600" cy="587374"/>
          </a:xfrm>
        </p:spPr>
        <p:txBody>
          <a:bodyPr>
            <a:normAutofit/>
          </a:bodyPr>
          <a:lstStyle>
            <a:lvl1pPr>
              <a:defRPr sz="3400"/>
            </a:lvl1pPr>
          </a:lstStyle>
          <a:p>
            <a:r>
              <a:rPr lang="en-US"/>
              <a:t>Click to edit Master title style</a:t>
            </a:r>
            <a:endParaRPr lang="tr-TR"/>
          </a:p>
        </p:txBody>
      </p:sp>
      <p:sp>
        <p:nvSpPr>
          <p:cNvPr id="3" name="Content Placeholder 2"/>
          <p:cNvSpPr>
            <a:spLocks noGrp="1"/>
          </p:cNvSpPr>
          <p:nvPr>
            <p:ph idx="1"/>
          </p:nvPr>
        </p:nvSpPr>
        <p:spPr>
          <a:xfrm>
            <a:off x="1109128" y="1111251"/>
            <a:ext cx="10515600" cy="5065713"/>
          </a:xfrm>
        </p:spPr>
        <p:txBody>
          <a:bodyPr/>
          <a:lstStyle>
            <a:lvl1pPr marL="0" indent="0">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r-TR" dirty="0"/>
          </a:p>
        </p:txBody>
      </p:sp>
    </p:spTree>
    <p:extLst>
      <p:ext uri="{BB962C8B-B14F-4D97-AF65-F5344CB8AC3E}">
        <p14:creationId xmlns:p14="http://schemas.microsoft.com/office/powerpoint/2010/main" val="12496578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908800" y="3433482"/>
            <a:ext cx="4673600" cy="909918"/>
          </a:xfrm>
          <a:prstGeom prst="rect">
            <a:avLst/>
          </a:prstGeom>
        </p:spPr>
        <p:txBody>
          <a:bodyPr>
            <a:noAutofit/>
          </a:bodyPr>
          <a:lstStyle>
            <a:lvl1pPr algn="l">
              <a:defRPr sz="2400" b="1" i="0">
                <a:solidFill>
                  <a:schemeClr val="accent1"/>
                </a:solidFill>
              </a:defRPr>
            </a:lvl1pPr>
          </a:lstStyle>
          <a:p>
            <a:r>
              <a:rPr lang="en-US"/>
              <a:t>Click to edit Master title style</a:t>
            </a:r>
            <a:endParaRPr lang="en-GB"/>
          </a:p>
        </p:txBody>
      </p:sp>
      <p:sp>
        <p:nvSpPr>
          <p:cNvPr id="3" name="Subtitle 2"/>
          <p:cNvSpPr>
            <a:spLocks noGrp="1"/>
          </p:cNvSpPr>
          <p:nvPr>
            <p:ph type="subTitle" idx="1"/>
          </p:nvPr>
        </p:nvSpPr>
        <p:spPr>
          <a:xfrm>
            <a:off x="1828800" y="5334000"/>
            <a:ext cx="8534400" cy="304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2115315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4" name="Rectangle 7"/>
          <p:cNvSpPr/>
          <p:nvPr userDrawn="1"/>
        </p:nvSpPr>
        <p:spPr>
          <a:xfrm>
            <a:off x="0" y="-9525"/>
            <a:ext cx="12192000" cy="1181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p:nvSpPr>
          <p:cNvPr id="7" name="Content Placeholder 2"/>
          <p:cNvSpPr>
            <a:spLocks noGrp="1"/>
          </p:cNvSpPr>
          <p:nvPr>
            <p:ph idx="1"/>
          </p:nvPr>
        </p:nvSpPr>
        <p:spPr>
          <a:xfrm>
            <a:off x="365761" y="1425680"/>
            <a:ext cx="11343641" cy="47512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1"/>
          <p:cNvSpPr>
            <a:spLocks noGrp="1"/>
          </p:cNvSpPr>
          <p:nvPr>
            <p:ph type="title"/>
          </p:nvPr>
        </p:nvSpPr>
        <p:spPr>
          <a:xfrm>
            <a:off x="365761" y="244372"/>
            <a:ext cx="11343641" cy="673100"/>
          </a:xfrm>
          <a:prstGeom prst="rect">
            <a:avLst/>
          </a:prstGeom>
        </p:spPr>
        <p:txBody>
          <a:bodyPr/>
          <a:lstStyle>
            <a:lvl1pPr>
              <a:defRPr b="1">
                <a:solidFill>
                  <a:schemeClr val="tx1"/>
                </a:solidFill>
              </a:defRPr>
            </a:lvl1pPr>
          </a:lstStyle>
          <a:p>
            <a:r>
              <a:rPr lang="en-US"/>
              <a:t>Click to edit Master title style</a:t>
            </a:r>
          </a:p>
        </p:txBody>
      </p:sp>
      <p:sp>
        <p:nvSpPr>
          <p:cNvPr id="5" name="Slide Number Placeholder 5"/>
          <p:cNvSpPr>
            <a:spLocks noGrp="1"/>
          </p:cNvSpPr>
          <p:nvPr>
            <p:ph type="sldNum" sz="quarter" idx="10"/>
          </p:nvPr>
        </p:nvSpPr>
        <p:spPr>
          <a:xfrm>
            <a:off x="8966200" y="6465890"/>
            <a:ext cx="2743200" cy="280987"/>
          </a:xfrm>
          <a:prstGeom prst="rect">
            <a:avLst/>
          </a:prstGeom>
        </p:spPr>
        <p:txBody>
          <a:bodyPr/>
          <a:lstStyle>
            <a:lvl1pPr algn="r">
              <a:defRPr smtClean="0">
                <a:solidFill>
                  <a:srgbClr val="576973"/>
                </a:solidFill>
              </a:defRPr>
            </a:lvl1pPr>
          </a:lstStyle>
          <a:p>
            <a:pPr>
              <a:defRPr/>
            </a:pPr>
            <a:fld id="{87F89B7F-EAA0-FC4B-A619-C8B3021314AE}" type="slidenum">
              <a:rPr lang="en-US"/>
              <a:pPr>
                <a:defRPr/>
              </a:pPr>
              <a:t>‹N›</a:t>
            </a:fld>
            <a:endParaRPr lang="en-US"/>
          </a:p>
        </p:txBody>
      </p:sp>
    </p:spTree>
    <p:extLst>
      <p:ext uri="{BB962C8B-B14F-4D97-AF65-F5344CB8AC3E}">
        <p14:creationId xmlns:p14="http://schemas.microsoft.com/office/powerpoint/2010/main" val="16518482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9" name="Title Placeholder 1"/>
          <p:cNvSpPr>
            <a:spLocks noGrp="1"/>
          </p:cNvSpPr>
          <p:nvPr>
            <p:ph type="title"/>
          </p:nvPr>
        </p:nvSpPr>
        <p:spPr>
          <a:xfrm>
            <a:off x="2058229" y="388268"/>
            <a:ext cx="9920411" cy="600164"/>
          </a:xfrm>
          <a:prstGeom prst="rect">
            <a:avLst/>
          </a:prstGeom>
        </p:spPr>
        <p:txBody>
          <a:bodyPr vert="horz" wrap="square" lIns="91440" tIns="45720" rIns="91440" bIns="0" rtlCol="0" anchor="t" anchorCtr="0">
            <a:noAutofit/>
          </a:bodyPr>
          <a:lstStyle>
            <a:lvl1pPr>
              <a:lnSpc>
                <a:spcPct val="100000"/>
              </a:lnSpc>
              <a:defRPr sz="3200" b="1">
                <a:solidFill>
                  <a:schemeClr val="bg1"/>
                </a:solidFill>
              </a:defRPr>
            </a:lvl1pPr>
          </a:lstStyle>
          <a:p>
            <a:r>
              <a:rPr lang="en-US" dirty="0"/>
              <a:t>Click to edit Master title style</a:t>
            </a:r>
            <a:endParaRPr lang="en-GB" dirty="0"/>
          </a:p>
        </p:txBody>
      </p:sp>
      <p:sp>
        <p:nvSpPr>
          <p:cNvPr id="10" name="Text Placeholder 2"/>
          <p:cNvSpPr>
            <a:spLocks noGrp="1"/>
          </p:cNvSpPr>
          <p:nvPr>
            <p:ph idx="1"/>
          </p:nvPr>
        </p:nvSpPr>
        <p:spPr>
          <a:xfrm>
            <a:off x="376352" y="1654803"/>
            <a:ext cx="11602288" cy="4389890"/>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005800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85" y="0"/>
            <a:ext cx="12189630" cy="68580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11" name="Title 1"/>
          <p:cNvSpPr>
            <a:spLocks noGrp="1"/>
          </p:cNvSpPr>
          <p:nvPr>
            <p:ph type="ctrTitle" hasCustomPrompt="1"/>
          </p:nvPr>
        </p:nvSpPr>
        <p:spPr>
          <a:xfrm>
            <a:off x="1077013" y="1852061"/>
            <a:ext cx="10156297" cy="1749286"/>
          </a:xfrm>
        </p:spPr>
        <p:txBody>
          <a:bodyPr anchor="t" anchorCtr="0">
            <a:noAutofit/>
          </a:bodyPr>
          <a:lstStyle>
            <a:lvl1pPr algn="l">
              <a:defRPr sz="6000">
                <a:solidFill>
                  <a:schemeClr val="tx2"/>
                </a:solidFill>
              </a:defRPr>
            </a:lvl1pPr>
          </a:lstStyle>
          <a:p>
            <a:r>
              <a:rPr lang="en-US" dirty="0"/>
              <a:t>Click to edit Master </a:t>
            </a:r>
            <a:br>
              <a:rPr lang="en-US" dirty="0"/>
            </a:br>
            <a:r>
              <a:rPr lang="en-US" dirty="0"/>
              <a:t>title style</a:t>
            </a:r>
            <a:endParaRPr lang="en-GB" dirty="0"/>
          </a:p>
        </p:txBody>
      </p:sp>
      <p:sp>
        <p:nvSpPr>
          <p:cNvPr id="14" name="Subtitle 2"/>
          <p:cNvSpPr>
            <a:spLocks noGrp="1"/>
          </p:cNvSpPr>
          <p:nvPr>
            <p:ph type="subTitle" idx="1"/>
          </p:nvPr>
        </p:nvSpPr>
        <p:spPr>
          <a:xfrm>
            <a:off x="1077012" y="1280970"/>
            <a:ext cx="10156297" cy="488568"/>
          </a:xfrm>
        </p:spPr>
        <p:txBody>
          <a:bodyPr>
            <a:noAutofit/>
          </a:bodyPr>
          <a:lstStyle>
            <a:lvl1pPr marL="0" indent="0" algn="l">
              <a:buNone/>
              <a:defRPr sz="2400" b="1" cap="all"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cxnSp>
        <p:nvCxnSpPr>
          <p:cNvPr id="3" name="Straight Connector 2"/>
          <p:cNvCxnSpPr/>
          <p:nvPr userDrawn="1"/>
        </p:nvCxnSpPr>
        <p:spPr>
          <a:xfrm>
            <a:off x="1077013" y="1122363"/>
            <a:ext cx="10156296" cy="3446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83988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85" y="1523"/>
            <a:ext cx="12189629" cy="6854953"/>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11" name="Title 1"/>
          <p:cNvSpPr>
            <a:spLocks noGrp="1"/>
          </p:cNvSpPr>
          <p:nvPr>
            <p:ph type="ctrTitle" hasCustomPrompt="1"/>
          </p:nvPr>
        </p:nvSpPr>
        <p:spPr>
          <a:xfrm>
            <a:off x="1077013" y="1852061"/>
            <a:ext cx="10156297" cy="1749286"/>
          </a:xfrm>
        </p:spPr>
        <p:txBody>
          <a:bodyPr anchor="t" anchorCtr="0">
            <a:noAutofit/>
          </a:bodyPr>
          <a:lstStyle>
            <a:lvl1pPr algn="l">
              <a:defRPr sz="6000">
                <a:solidFill>
                  <a:schemeClr val="tx2"/>
                </a:solidFill>
              </a:defRPr>
            </a:lvl1pPr>
          </a:lstStyle>
          <a:p>
            <a:r>
              <a:rPr lang="en-US" dirty="0"/>
              <a:t>Click to edit Master </a:t>
            </a:r>
            <a:br>
              <a:rPr lang="en-US" dirty="0"/>
            </a:br>
            <a:r>
              <a:rPr lang="en-US" dirty="0"/>
              <a:t>title style</a:t>
            </a:r>
            <a:endParaRPr lang="en-GB" dirty="0"/>
          </a:p>
        </p:txBody>
      </p:sp>
      <p:sp>
        <p:nvSpPr>
          <p:cNvPr id="14" name="Subtitle 2"/>
          <p:cNvSpPr>
            <a:spLocks noGrp="1"/>
          </p:cNvSpPr>
          <p:nvPr>
            <p:ph type="subTitle" idx="1"/>
          </p:nvPr>
        </p:nvSpPr>
        <p:spPr>
          <a:xfrm>
            <a:off x="1077012" y="1280970"/>
            <a:ext cx="10156297" cy="488568"/>
          </a:xfrm>
        </p:spPr>
        <p:txBody>
          <a:bodyPr>
            <a:noAutofit/>
          </a:bodyPr>
          <a:lstStyle>
            <a:lvl1pPr marL="0" indent="0" algn="l">
              <a:buNone/>
              <a:defRPr sz="2400" b="1" cap="all"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cxnSp>
        <p:nvCxnSpPr>
          <p:cNvPr id="3" name="Straight Connector 2"/>
          <p:cNvCxnSpPr/>
          <p:nvPr userDrawn="1"/>
        </p:nvCxnSpPr>
        <p:spPr>
          <a:xfrm>
            <a:off x="1077013" y="1122363"/>
            <a:ext cx="10156296" cy="3446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691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7" name="Title 1"/>
          <p:cNvSpPr>
            <a:spLocks noGrp="1"/>
          </p:cNvSpPr>
          <p:nvPr>
            <p:ph type="ctrTitle" hasCustomPrompt="1"/>
          </p:nvPr>
        </p:nvSpPr>
        <p:spPr>
          <a:xfrm>
            <a:off x="1077013" y="1852061"/>
            <a:ext cx="10156297" cy="1749286"/>
          </a:xfrm>
        </p:spPr>
        <p:txBody>
          <a:bodyPr anchor="t" anchorCtr="0">
            <a:noAutofit/>
          </a:bodyPr>
          <a:lstStyle>
            <a:lvl1pPr algn="l">
              <a:defRPr sz="6000">
                <a:solidFill>
                  <a:schemeClr val="tx2"/>
                </a:solidFill>
              </a:defRPr>
            </a:lvl1pPr>
          </a:lstStyle>
          <a:p>
            <a:r>
              <a:rPr lang="en-US" dirty="0"/>
              <a:t>Click to edit Master </a:t>
            </a:r>
            <a:br>
              <a:rPr lang="en-US" dirty="0"/>
            </a:br>
            <a:r>
              <a:rPr lang="en-US" dirty="0"/>
              <a:t>title style</a:t>
            </a:r>
            <a:endParaRPr lang="en-GB" dirty="0"/>
          </a:p>
        </p:txBody>
      </p:sp>
      <p:sp>
        <p:nvSpPr>
          <p:cNvPr id="8" name="Subtitle 2"/>
          <p:cNvSpPr>
            <a:spLocks noGrp="1"/>
          </p:cNvSpPr>
          <p:nvPr>
            <p:ph type="subTitle" idx="1"/>
          </p:nvPr>
        </p:nvSpPr>
        <p:spPr>
          <a:xfrm>
            <a:off x="1077012" y="1280970"/>
            <a:ext cx="10156297" cy="488568"/>
          </a:xfrm>
        </p:spPr>
        <p:txBody>
          <a:bodyPr>
            <a:noAutofit/>
          </a:bodyPr>
          <a:lstStyle>
            <a:lvl1pPr marL="0" indent="0" algn="l">
              <a:buNone/>
              <a:defRPr sz="2400" b="1" cap="all"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cxnSp>
        <p:nvCxnSpPr>
          <p:cNvPr id="10" name="Straight Connector 9"/>
          <p:cNvCxnSpPr/>
          <p:nvPr userDrawn="1"/>
        </p:nvCxnSpPr>
        <p:spPr>
          <a:xfrm>
            <a:off x="1077013" y="1122363"/>
            <a:ext cx="10156296" cy="3446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25099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85" y="0"/>
            <a:ext cx="12189630" cy="68580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7" name="Title 1"/>
          <p:cNvSpPr>
            <a:spLocks noGrp="1"/>
          </p:cNvSpPr>
          <p:nvPr>
            <p:ph type="ctrTitle" hasCustomPrompt="1"/>
          </p:nvPr>
        </p:nvSpPr>
        <p:spPr>
          <a:xfrm>
            <a:off x="1077013" y="1852061"/>
            <a:ext cx="10156297" cy="1749286"/>
          </a:xfrm>
        </p:spPr>
        <p:txBody>
          <a:bodyPr anchor="t" anchorCtr="0">
            <a:noAutofit/>
          </a:bodyPr>
          <a:lstStyle>
            <a:lvl1pPr algn="l">
              <a:defRPr sz="6000">
                <a:solidFill>
                  <a:schemeClr val="tx2"/>
                </a:solidFill>
              </a:defRPr>
            </a:lvl1pPr>
          </a:lstStyle>
          <a:p>
            <a:r>
              <a:rPr lang="en-US" dirty="0"/>
              <a:t>Click to edit Master </a:t>
            </a:r>
            <a:br>
              <a:rPr lang="en-US" dirty="0"/>
            </a:br>
            <a:r>
              <a:rPr lang="en-US" dirty="0"/>
              <a:t>title style</a:t>
            </a:r>
            <a:endParaRPr lang="en-GB" dirty="0"/>
          </a:p>
        </p:txBody>
      </p:sp>
      <p:sp>
        <p:nvSpPr>
          <p:cNvPr id="8" name="Subtitle 2"/>
          <p:cNvSpPr>
            <a:spLocks noGrp="1"/>
          </p:cNvSpPr>
          <p:nvPr>
            <p:ph type="subTitle" idx="1"/>
          </p:nvPr>
        </p:nvSpPr>
        <p:spPr>
          <a:xfrm>
            <a:off x="1077012" y="1280970"/>
            <a:ext cx="10156297" cy="488568"/>
          </a:xfrm>
        </p:spPr>
        <p:txBody>
          <a:bodyPr>
            <a:noAutofit/>
          </a:bodyPr>
          <a:lstStyle>
            <a:lvl1pPr marL="0" indent="0" algn="l">
              <a:buNone/>
              <a:defRPr sz="2400" b="1" cap="all"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cxnSp>
        <p:nvCxnSpPr>
          <p:cNvPr id="10" name="Straight Connector 9"/>
          <p:cNvCxnSpPr/>
          <p:nvPr userDrawn="1"/>
        </p:nvCxnSpPr>
        <p:spPr>
          <a:xfrm>
            <a:off x="1077013" y="1122363"/>
            <a:ext cx="10156296" cy="3446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4324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7" name="Title 1"/>
          <p:cNvSpPr>
            <a:spLocks noGrp="1"/>
          </p:cNvSpPr>
          <p:nvPr>
            <p:ph type="ctrTitle" hasCustomPrompt="1"/>
          </p:nvPr>
        </p:nvSpPr>
        <p:spPr>
          <a:xfrm>
            <a:off x="1077013" y="1852061"/>
            <a:ext cx="10156297" cy="1749286"/>
          </a:xfrm>
        </p:spPr>
        <p:txBody>
          <a:bodyPr anchor="t" anchorCtr="0">
            <a:noAutofit/>
          </a:bodyPr>
          <a:lstStyle>
            <a:lvl1pPr algn="l">
              <a:defRPr sz="6000">
                <a:solidFill>
                  <a:schemeClr val="tx2"/>
                </a:solidFill>
              </a:defRPr>
            </a:lvl1pPr>
          </a:lstStyle>
          <a:p>
            <a:r>
              <a:rPr lang="en-US" dirty="0"/>
              <a:t>Click to edit Master </a:t>
            </a:r>
            <a:br>
              <a:rPr lang="en-US" dirty="0"/>
            </a:br>
            <a:r>
              <a:rPr lang="en-US" dirty="0"/>
              <a:t>title style</a:t>
            </a:r>
            <a:endParaRPr lang="en-GB" dirty="0"/>
          </a:p>
        </p:txBody>
      </p:sp>
      <p:sp>
        <p:nvSpPr>
          <p:cNvPr id="8" name="Subtitle 2"/>
          <p:cNvSpPr>
            <a:spLocks noGrp="1"/>
          </p:cNvSpPr>
          <p:nvPr>
            <p:ph type="subTitle" idx="1"/>
          </p:nvPr>
        </p:nvSpPr>
        <p:spPr>
          <a:xfrm>
            <a:off x="1077012" y="1280970"/>
            <a:ext cx="10156297" cy="488568"/>
          </a:xfrm>
        </p:spPr>
        <p:txBody>
          <a:bodyPr>
            <a:noAutofit/>
          </a:bodyPr>
          <a:lstStyle>
            <a:lvl1pPr marL="0" indent="0" algn="l">
              <a:buNone/>
              <a:defRPr sz="2400" b="1" cap="all"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cxnSp>
        <p:nvCxnSpPr>
          <p:cNvPr id="10" name="Straight Connector 9"/>
          <p:cNvCxnSpPr/>
          <p:nvPr userDrawn="1"/>
        </p:nvCxnSpPr>
        <p:spPr>
          <a:xfrm>
            <a:off x="1077013" y="1122363"/>
            <a:ext cx="8190973" cy="2779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82386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85" y="0"/>
            <a:ext cx="12189630" cy="68580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7" name="Title 1"/>
          <p:cNvSpPr>
            <a:spLocks noGrp="1"/>
          </p:cNvSpPr>
          <p:nvPr>
            <p:ph type="ctrTitle" hasCustomPrompt="1"/>
          </p:nvPr>
        </p:nvSpPr>
        <p:spPr>
          <a:xfrm>
            <a:off x="1077013" y="1852061"/>
            <a:ext cx="10156297" cy="1749286"/>
          </a:xfrm>
        </p:spPr>
        <p:txBody>
          <a:bodyPr anchor="t" anchorCtr="0">
            <a:noAutofit/>
          </a:bodyPr>
          <a:lstStyle>
            <a:lvl1pPr algn="l">
              <a:defRPr sz="6000">
                <a:solidFill>
                  <a:schemeClr val="tx2"/>
                </a:solidFill>
              </a:defRPr>
            </a:lvl1pPr>
          </a:lstStyle>
          <a:p>
            <a:r>
              <a:rPr lang="en-US" dirty="0"/>
              <a:t>Click to edit Master </a:t>
            </a:r>
            <a:br>
              <a:rPr lang="en-US" dirty="0"/>
            </a:br>
            <a:r>
              <a:rPr lang="en-US" dirty="0"/>
              <a:t>title style</a:t>
            </a:r>
            <a:endParaRPr lang="en-GB" dirty="0"/>
          </a:p>
        </p:txBody>
      </p:sp>
      <p:sp>
        <p:nvSpPr>
          <p:cNvPr id="8" name="Subtitle 2"/>
          <p:cNvSpPr>
            <a:spLocks noGrp="1"/>
          </p:cNvSpPr>
          <p:nvPr>
            <p:ph type="subTitle" idx="1"/>
          </p:nvPr>
        </p:nvSpPr>
        <p:spPr>
          <a:xfrm>
            <a:off x="1077012" y="1280970"/>
            <a:ext cx="10156297" cy="488568"/>
          </a:xfrm>
        </p:spPr>
        <p:txBody>
          <a:bodyPr>
            <a:noAutofit/>
          </a:bodyPr>
          <a:lstStyle>
            <a:lvl1pPr marL="0" indent="0" algn="l">
              <a:buNone/>
              <a:defRPr sz="2400" b="1" cap="all"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cxnSp>
        <p:nvCxnSpPr>
          <p:cNvPr id="10" name="Straight Connector 9"/>
          <p:cNvCxnSpPr/>
          <p:nvPr userDrawn="1"/>
        </p:nvCxnSpPr>
        <p:spPr>
          <a:xfrm>
            <a:off x="1077013" y="1122363"/>
            <a:ext cx="6997604" cy="2374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72587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3" name="Rectangle 2"/>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071350" y="1499645"/>
            <a:ext cx="10065224" cy="2865490"/>
          </a:xfrm>
        </p:spPr>
        <p:txBody>
          <a:bodyPr wrap="square" anchor="ctr" anchorCtr="0">
            <a:noAutofit/>
          </a:bodyPr>
          <a:lstStyle>
            <a:lvl1pPr algn="ctr">
              <a:defRPr sz="3600" b="0">
                <a:solidFill>
                  <a:schemeClr val="accent2"/>
                </a:solidFill>
                <a:latin typeface="+mn-lt"/>
              </a:defRPr>
            </a:lvl1pPr>
          </a:lstStyle>
          <a:p>
            <a:r>
              <a:rPr lang="en-US" dirty="0"/>
              <a:t>Enter your testimonial here</a:t>
            </a:r>
            <a:endParaRPr lang="en-GB" dirty="0"/>
          </a:p>
        </p:txBody>
      </p:sp>
      <p:sp>
        <p:nvSpPr>
          <p:cNvPr id="12" name="Subtitle 2"/>
          <p:cNvSpPr>
            <a:spLocks noGrp="1"/>
          </p:cNvSpPr>
          <p:nvPr>
            <p:ph type="subTitle" idx="1" hasCustomPrompt="1"/>
          </p:nvPr>
        </p:nvSpPr>
        <p:spPr>
          <a:xfrm>
            <a:off x="1071349" y="4645214"/>
            <a:ext cx="10098358" cy="294935"/>
          </a:xfrm>
        </p:spPr>
        <p:txBody>
          <a:bodyPr wrap="none" tIns="0" bIns="0">
            <a:noAutofit/>
          </a:bodyPr>
          <a:lstStyle>
            <a:lvl1pPr marL="0" indent="0" algn="ctr">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of speaker</a:t>
            </a:r>
            <a:endParaRPr lang="en-GB"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1071351" y="4945651"/>
            <a:ext cx="10098096" cy="283576"/>
          </a:xfrm>
        </p:spPr>
        <p:txBody>
          <a:bodyPr wrap="none" tIns="0" bIns="0">
            <a:noAutofit/>
          </a:bodyPr>
          <a:lstStyle>
            <a:lvl1pPr marL="0" indent="0" algn="ctr">
              <a:buFontTx/>
              <a:buNone/>
              <a:defRPr sz="1800" i="1">
                <a:solidFill>
                  <a:schemeClr val="tx2"/>
                </a:solidFill>
              </a:defRPr>
            </a:lvl1pPr>
          </a:lstStyle>
          <a:p>
            <a:pPr lvl="0"/>
            <a:r>
              <a:rPr lang="en-US" dirty="0"/>
              <a:t>Profession</a:t>
            </a:r>
          </a:p>
        </p:txBody>
      </p:sp>
      <p:grpSp>
        <p:nvGrpSpPr>
          <p:cNvPr id="5" name="Group 4"/>
          <p:cNvGrpSpPr/>
          <p:nvPr userDrawn="1"/>
        </p:nvGrpSpPr>
        <p:grpSpPr>
          <a:xfrm>
            <a:off x="1849706" y="609539"/>
            <a:ext cx="914400" cy="914400"/>
            <a:chOff x="1849706" y="609539"/>
            <a:chExt cx="914400" cy="914400"/>
          </a:xfrm>
        </p:grpSpPr>
        <p:sp>
          <p:nvSpPr>
            <p:cNvPr id="14" name="Oval 13"/>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17" name="Group 16"/>
          <p:cNvGrpSpPr/>
          <p:nvPr userDrawn="1"/>
        </p:nvGrpSpPr>
        <p:grpSpPr>
          <a:xfrm rot="10800000">
            <a:off x="9516557" y="5222468"/>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pic>
        <p:nvPicPr>
          <p:cNvPr id="18" name="Picture 17"/>
          <p:cNvPicPr>
            <a:picLocks noChangeAspect="1"/>
          </p:cNvPicPr>
          <p:nvPr userDrawn="1"/>
        </p:nvPicPr>
        <p:blipFill rotWithShape="1">
          <a:blip r:embed="rId4">
            <a:extLst>
              <a:ext uri="{28A0092B-C50C-407E-A947-70E740481C1C}">
                <a14:useLocalDpi xmlns:a14="http://schemas.microsoft.com/office/drawing/2010/main" val="0"/>
              </a:ext>
            </a:extLst>
          </a:blip>
          <a:srcRect l="29644" t="6053" r="30725" b="6244"/>
          <a:stretch/>
        </p:blipFill>
        <p:spPr>
          <a:xfrm>
            <a:off x="429491" y="4461163"/>
            <a:ext cx="1233054" cy="2161309"/>
          </a:xfrm>
          <a:prstGeom prst="rect">
            <a:avLst/>
          </a:prstGeom>
        </p:spPr>
      </p:pic>
    </p:spTree>
    <p:extLst>
      <p:ext uri="{BB962C8B-B14F-4D97-AF65-F5344CB8AC3E}">
        <p14:creationId xmlns:p14="http://schemas.microsoft.com/office/powerpoint/2010/main" val="369446988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
        <p:nvSpPr>
          <p:cNvPr id="3" name="Text Placeholder 2"/>
          <p:cNvSpPr>
            <a:spLocks noGrp="1"/>
          </p:cNvSpPr>
          <p:nvPr>
            <p:ph type="body" idx="1"/>
          </p:nvPr>
        </p:nvSpPr>
        <p:spPr>
          <a:xfrm>
            <a:off x="838200" y="1825625"/>
            <a:ext cx="10515600" cy="3881904"/>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4"/>
          </p:nvPr>
        </p:nvSpPr>
        <p:spPr>
          <a:xfrm>
            <a:off x="838200" y="6131286"/>
            <a:ext cx="2743200" cy="365125"/>
          </a:xfrm>
          <a:prstGeom prst="rect">
            <a:avLst/>
          </a:prstGeom>
        </p:spPr>
        <p:txBody>
          <a:bodyPr vert="horz" lIns="91440" tIns="45720" rIns="91440" bIns="45720" rtlCol="0" anchor="ctr">
            <a:noAutofit/>
          </a:bodyPr>
          <a:lstStyle>
            <a:lvl1pPr algn="l">
              <a:defRPr sz="1200">
                <a:solidFill>
                  <a:schemeClr val="tx1">
                    <a:tint val="75000"/>
                  </a:schemeClr>
                </a:solidFill>
              </a:defRPr>
            </a:lvl1pPr>
          </a:lstStyle>
          <a:p>
            <a:fld id="{F46C79FD-C571-418B-AB0F-5EE936C85276}" type="slidenum">
              <a:rPr lang="en-GB" smtClean="0"/>
              <a:pPr/>
              <a:t>‹N›</a:t>
            </a:fld>
            <a:endParaRPr lang="en-GB" dirty="0"/>
          </a:p>
        </p:txBody>
      </p:sp>
    </p:spTree>
    <p:extLst>
      <p:ext uri="{BB962C8B-B14F-4D97-AF65-F5344CB8AC3E}">
        <p14:creationId xmlns:p14="http://schemas.microsoft.com/office/powerpoint/2010/main" val="459720850"/>
      </p:ext>
    </p:extLst>
  </p:cSld>
  <p:clrMap bg1="lt1" tx1="dk1" bg2="lt2" tx2="dk2" accent1="accent1" accent2="accent2" accent3="accent3" accent4="accent4" accent5="accent5" accent6="accent6" hlink="hlink" folHlink="folHlink"/>
  <p:sldLayoutIdLst>
    <p:sldLayoutId id="2147483656" r:id="rId1"/>
    <p:sldLayoutId id="2147483650" r:id="rId2"/>
    <p:sldLayoutId id="2147483675" r:id="rId3"/>
    <p:sldLayoutId id="2147483679" r:id="rId4"/>
    <p:sldLayoutId id="2147483651" r:id="rId5"/>
    <p:sldLayoutId id="2147483680" r:id="rId6"/>
    <p:sldLayoutId id="2147483681" r:id="rId7"/>
    <p:sldLayoutId id="2147483682" r:id="rId8"/>
    <p:sldLayoutId id="2147483672" r:id="rId9"/>
    <p:sldLayoutId id="2147483684" r:id="rId10"/>
    <p:sldLayoutId id="2147483685" r:id="rId11"/>
    <p:sldLayoutId id="2147483686" r:id="rId12"/>
    <p:sldLayoutId id="2147483687" r:id="rId13"/>
    <p:sldLayoutId id="2147483673" r:id="rId14"/>
    <p:sldLayoutId id="2147483677" r:id="rId15"/>
    <p:sldLayoutId id="2147483678" r:id="rId16"/>
    <p:sldLayoutId id="2147483649" r:id="rId17"/>
    <p:sldLayoutId id="2147483689" r:id="rId18"/>
    <p:sldLayoutId id="2147483695" r:id="rId19"/>
    <p:sldLayoutId id="2147483698" r:id="rId20"/>
    <p:sldLayoutId id="2147483699" r:id="rId21"/>
    <p:sldLayoutId id="2147483700" r:id="rId22"/>
    <p:sldLayoutId id="2147483702" r:id="rId23"/>
  </p:sldLayoutIdLst>
  <p:hf sldNum="0" hdr="0" ftr="0" dt="0"/>
  <p:txStyles>
    <p:titleStyle>
      <a:lvl1pPr algn="l" defTabSz="914400" rtl="0" eaLnBrk="1" latinLnBrk="0" hangingPunct="1">
        <a:lnSpc>
          <a:spcPct val="90000"/>
        </a:lnSpc>
        <a:spcBef>
          <a:spcPct val="0"/>
        </a:spcBef>
        <a:buNone/>
        <a:defRPr sz="40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ec.europa.eu/info/research-and-innovation/strategy/strategy-2020-2024/our-digital-future/open-science_en" TargetMode="External"/><Relationship Id="rId2" Type="http://schemas.openxmlformats.org/officeDocument/2006/relationships/hyperlink" Target="https://www.google.com/url?sa=t&amp;rct=j&amp;q=&amp;esrc=s&amp;source=web&amp;cd=&amp;ved=2ahUKEwjpuIebgbH0AhVCLewKHf1gDYQQFnoECAsQAQ&amp;url=https://ec.europa.eu/info/funding-tenders/opportunities/docs/2021-2027/horizon/temp-form/report/data-management-plan-template_he_en.docx&amp;usg=AOvVaw1ho40vgdz3hm2YvFUZ-m4t" TargetMode="External"/><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3" Type="http://schemas.openxmlformats.org/officeDocument/2006/relationships/hyperlink" Target="https://ec.europa.eu/info/research-and-innovation/strategy/strategy-2020-2024/democracy-and-rights/gender-equality-research-and-innovation_en" TargetMode="External"/><Relationship Id="rId2" Type="http://schemas.openxmlformats.org/officeDocument/2006/relationships/hyperlink" Target="https://op.europa.eu/en/publication-detail/-/publication/ffcb06c3-200a-11ec-bd8e-01aa75ed71a1/language-en/format-PDF/source-232129669" TargetMode="External"/><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ec.europa.eu/horizon-europe"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10">
            <a:extLst>
              <a:ext uri="{FF2B5EF4-FFF2-40B4-BE49-F238E27FC236}">
                <a16:creationId xmlns:a16="http://schemas.microsoft.com/office/drawing/2014/main" id="{0A0335CE-6402-85D9-4B6D-7FBBDEDFA33A}"/>
              </a:ext>
            </a:extLst>
          </p:cNvPr>
          <p:cNvSpPr txBox="1"/>
          <p:nvPr/>
        </p:nvSpPr>
        <p:spPr>
          <a:xfrm>
            <a:off x="8497617" y="5365102"/>
            <a:ext cx="2699117" cy="948337"/>
          </a:xfrm>
          <a:prstGeom prst="rect">
            <a:avLst/>
          </a:prstGeom>
        </p:spPr>
        <p:txBody>
          <a:bodyPr vert="horz" wrap="square" lIns="0" tIns="12065" rIns="0" bIns="0" rtlCol="0">
            <a:spAutoFit/>
          </a:bodyPr>
          <a:lstStyle/>
          <a:p>
            <a:pPr marL="12700" marR="5080" algn="ctr">
              <a:spcBef>
                <a:spcPts val="95"/>
              </a:spcBef>
              <a:defRPr/>
            </a:pPr>
            <a:r>
              <a:rPr lang="de-DE" sz="2000" b="1" spc="-5" dirty="0">
                <a:solidFill>
                  <a:srgbClr val="024EA2"/>
                </a:solidFill>
                <a:latin typeface="Calibri"/>
                <a:cs typeface="Calibri"/>
              </a:rPr>
              <a:t>DANIELE GIZZI – APRE</a:t>
            </a:r>
          </a:p>
          <a:p>
            <a:pPr marL="12700" marR="5080" algn="ctr">
              <a:spcBef>
                <a:spcPts val="95"/>
              </a:spcBef>
              <a:defRPr/>
            </a:pPr>
            <a:r>
              <a:rPr lang="de-DE" sz="2000" b="1" spc="-5" dirty="0">
                <a:solidFill>
                  <a:srgbClr val="024EA2"/>
                </a:solidFill>
                <a:latin typeface="Calibri"/>
                <a:cs typeface="Calibri"/>
              </a:rPr>
              <a:t>YEREVAN - </a:t>
            </a:r>
            <a:r>
              <a:rPr lang="de-DE" sz="2000" b="1" spc="-5">
                <a:solidFill>
                  <a:srgbClr val="024EA2"/>
                </a:solidFill>
                <a:latin typeface="Calibri"/>
                <a:cs typeface="Calibri"/>
              </a:rPr>
              <a:t>ARMENIA 14/05/2025 </a:t>
            </a:r>
            <a:endParaRPr lang="de-DE" sz="2000" b="1" spc="-5" dirty="0">
              <a:solidFill>
                <a:srgbClr val="024EA2"/>
              </a:solidFill>
              <a:latin typeface="Calibri"/>
              <a:cs typeface="Calibri"/>
            </a:endParaRPr>
          </a:p>
        </p:txBody>
      </p:sp>
    </p:spTree>
    <p:extLst>
      <p:ext uri="{BB962C8B-B14F-4D97-AF65-F5344CB8AC3E}">
        <p14:creationId xmlns:p14="http://schemas.microsoft.com/office/powerpoint/2010/main" val="18097178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838200" y="377590"/>
            <a:ext cx="10515600" cy="690574"/>
          </a:xfrm>
          <a:prstGeom prst="rect">
            <a:avLst/>
          </a:prstGeom>
        </p:spPr>
        <p:txBody>
          <a:bodyPr vert="horz" wrap="square" lIns="0" tIns="13335" rIns="0" bIns="0" rtlCol="0" anchor="b" anchorCtr="0">
            <a:spAutoFit/>
          </a:bodyPr>
          <a:lstStyle/>
          <a:p>
            <a:pPr marL="12700">
              <a:lnSpc>
                <a:spcPct val="100000"/>
              </a:lnSpc>
              <a:spcBef>
                <a:spcPts val="105"/>
              </a:spcBef>
            </a:pPr>
            <a:r>
              <a:rPr lang="de-DE" sz="4400" dirty="0">
                <a:latin typeface="Calibri"/>
                <a:cs typeface="Calibri"/>
              </a:rPr>
              <a:t>M</a:t>
            </a:r>
            <a:r>
              <a:rPr sz="4400" dirty="0" err="1">
                <a:latin typeface="Calibri"/>
                <a:cs typeface="Calibri"/>
              </a:rPr>
              <a:t>ethodology</a:t>
            </a:r>
            <a:r>
              <a:rPr sz="4400" dirty="0">
                <a:latin typeface="Calibri"/>
                <a:cs typeface="Calibri"/>
              </a:rPr>
              <a:t>…</a:t>
            </a:r>
          </a:p>
        </p:txBody>
      </p:sp>
      <p:sp>
        <p:nvSpPr>
          <p:cNvPr id="4" name="object 4"/>
          <p:cNvSpPr txBox="1"/>
          <p:nvPr/>
        </p:nvSpPr>
        <p:spPr>
          <a:xfrm>
            <a:off x="2639109" y="2032518"/>
            <a:ext cx="6225540" cy="3287437"/>
          </a:xfrm>
          <a:prstGeom prst="rect">
            <a:avLst/>
          </a:prstGeom>
        </p:spPr>
        <p:txBody>
          <a:bodyPr vert="horz" wrap="square" lIns="0" tIns="113664" rIns="0" bIns="0" rtlCol="0">
            <a:spAutoFit/>
          </a:bodyPr>
          <a:lstStyle/>
          <a:p>
            <a:pPr marL="355600" indent="-342900">
              <a:spcBef>
                <a:spcPts val="894"/>
              </a:spcBef>
              <a:buFont typeface="Arial"/>
              <a:buChar char="•"/>
              <a:tabLst>
                <a:tab pos="354965" algn="l"/>
                <a:tab pos="355600" algn="l"/>
              </a:tabLst>
              <a:defRPr/>
            </a:pPr>
            <a:r>
              <a:rPr lang="en-US" sz="3200" spc="-5" dirty="0">
                <a:solidFill>
                  <a:srgbClr val="254061"/>
                </a:solidFill>
                <a:latin typeface="Calibri"/>
                <a:cs typeface="Calibri"/>
              </a:rPr>
              <a:t>The </a:t>
            </a:r>
            <a:r>
              <a:rPr lang="en-US" sz="3200" spc="-10" dirty="0">
                <a:solidFill>
                  <a:srgbClr val="254061"/>
                </a:solidFill>
                <a:latin typeface="Calibri"/>
                <a:cs typeface="Calibri"/>
              </a:rPr>
              <a:t>right</a:t>
            </a:r>
            <a:r>
              <a:rPr lang="en-US" sz="3200" spc="5" dirty="0">
                <a:solidFill>
                  <a:srgbClr val="254061"/>
                </a:solidFill>
                <a:latin typeface="Calibri"/>
                <a:cs typeface="Calibri"/>
              </a:rPr>
              <a:t> </a:t>
            </a:r>
            <a:r>
              <a:rPr lang="en-US" sz="3200" spc="-10" dirty="0">
                <a:solidFill>
                  <a:srgbClr val="254061"/>
                </a:solidFill>
                <a:latin typeface="Calibri"/>
                <a:cs typeface="Calibri"/>
              </a:rPr>
              <a:t>question:</a:t>
            </a:r>
            <a:endParaRPr lang="en-US" sz="3200" dirty="0">
              <a:solidFill>
                <a:srgbClr val="3F3F3F"/>
              </a:solidFill>
              <a:latin typeface="Calibri"/>
              <a:cs typeface="Calibri"/>
            </a:endParaRPr>
          </a:p>
          <a:p>
            <a:pPr marL="756285" lvl="1" indent="-286385">
              <a:spcBef>
                <a:spcPts val="690"/>
              </a:spcBef>
              <a:buFont typeface="Arial"/>
              <a:buChar char="–"/>
              <a:tabLst>
                <a:tab pos="756920" algn="l"/>
              </a:tabLst>
              <a:defRPr/>
            </a:pPr>
            <a:r>
              <a:rPr lang="en-US" sz="2800" b="1" spc="-5" dirty="0">
                <a:solidFill>
                  <a:srgbClr val="00B050"/>
                </a:solidFill>
                <a:latin typeface="Calibri"/>
                <a:cs typeface="Calibri"/>
              </a:rPr>
              <a:t>How will </a:t>
            </a:r>
            <a:r>
              <a:rPr lang="en-US" sz="2800" b="1" spc="-10" dirty="0">
                <a:solidFill>
                  <a:srgbClr val="00B050"/>
                </a:solidFill>
                <a:latin typeface="Calibri"/>
                <a:cs typeface="Calibri"/>
              </a:rPr>
              <a:t>the objectives be reached? </a:t>
            </a:r>
            <a:endParaRPr lang="en-US" sz="2800" dirty="0">
              <a:solidFill>
                <a:srgbClr val="3F3F3F"/>
              </a:solidFill>
              <a:latin typeface="Calibri"/>
              <a:cs typeface="Calibri"/>
            </a:endParaRPr>
          </a:p>
          <a:p>
            <a:pPr lvl="1">
              <a:spcBef>
                <a:spcPts val="10"/>
              </a:spcBef>
              <a:buFontTx/>
              <a:buChar char="–"/>
              <a:defRPr/>
            </a:pPr>
            <a:endParaRPr lang="en-US" sz="4650" dirty="0">
              <a:solidFill>
                <a:srgbClr val="3F3F3F"/>
              </a:solidFill>
              <a:latin typeface="Times New Roman"/>
              <a:cs typeface="Times New Roman"/>
            </a:endParaRPr>
          </a:p>
          <a:p>
            <a:pPr marL="355600" indent="-342900">
              <a:buFont typeface="Arial"/>
              <a:buChar char="•"/>
              <a:tabLst>
                <a:tab pos="354965" algn="l"/>
                <a:tab pos="355600" algn="l"/>
              </a:tabLst>
              <a:defRPr/>
            </a:pPr>
            <a:r>
              <a:rPr lang="en-US" sz="3200" spc="-5" dirty="0">
                <a:solidFill>
                  <a:srgbClr val="254061"/>
                </a:solidFill>
                <a:latin typeface="Calibri"/>
                <a:cs typeface="Calibri"/>
              </a:rPr>
              <a:t>The </a:t>
            </a:r>
            <a:r>
              <a:rPr lang="en-US" sz="3200" spc="-10" dirty="0">
                <a:solidFill>
                  <a:srgbClr val="254061"/>
                </a:solidFill>
                <a:latin typeface="Calibri"/>
                <a:cs typeface="Calibri"/>
              </a:rPr>
              <a:t>wrong question:</a:t>
            </a:r>
            <a:endParaRPr lang="en-US" sz="3200" dirty="0">
              <a:solidFill>
                <a:srgbClr val="3F3F3F"/>
              </a:solidFill>
              <a:latin typeface="Calibri"/>
              <a:cs typeface="Calibri"/>
            </a:endParaRPr>
          </a:p>
          <a:p>
            <a:pPr marL="756285" lvl="1" indent="-286385">
              <a:spcBef>
                <a:spcPts val="690"/>
              </a:spcBef>
              <a:buFont typeface="Arial"/>
              <a:buChar char="–"/>
              <a:tabLst>
                <a:tab pos="756920" algn="l"/>
              </a:tabLst>
              <a:defRPr/>
            </a:pPr>
            <a:r>
              <a:rPr lang="en-US" sz="2800" b="1" spc="-15" dirty="0">
                <a:solidFill>
                  <a:srgbClr val="FF0000"/>
                </a:solidFill>
                <a:latin typeface="Calibri"/>
                <a:cs typeface="Calibri"/>
              </a:rPr>
              <a:t>What </a:t>
            </a:r>
            <a:r>
              <a:rPr lang="en-US" sz="2800" b="1" spc="-20" dirty="0">
                <a:solidFill>
                  <a:srgbClr val="FF0000"/>
                </a:solidFill>
                <a:latin typeface="Calibri"/>
                <a:cs typeface="Calibri"/>
              </a:rPr>
              <a:t>exactly </a:t>
            </a:r>
            <a:r>
              <a:rPr lang="en-US" sz="2800" b="1" spc="-10" dirty="0">
                <a:solidFill>
                  <a:srgbClr val="FF0000"/>
                </a:solidFill>
                <a:latin typeface="Calibri"/>
                <a:cs typeface="Calibri"/>
              </a:rPr>
              <a:t>and when will it be done?</a:t>
            </a:r>
            <a:endParaRPr lang="en-US" sz="2800" dirty="0">
              <a:solidFill>
                <a:srgbClr val="FF0000"/>
              </a:solidFill>
              <a:latin typeface="Calibri"/>
              <a:cs typeface="Calibri"/>
            </a:endParaRPr>
          </a:p>
        </p:txBody>
      </p:sp>
      <p:cxnSp>
        <p:nvCxnSpPr>
          <p:cNvPr id="5" name="Gerade Verbindung 4">
            <a:extLst>
              <a:ext uri="{FF2B5EF4-FFF2-40B4-BE49-F238E27FC236}">
                <a16:creationId xmlns:a16="http://schemas.microsoft.com/office/drawing/2014/main" id="{807900E5-008B-C54E-84AF-01725FB0C4A5}"/>
              </a:ext>
            </a:extLst>
          </p:cNvPr>
          <p:cNvCxnSpPr/>
          <p:nvPr/>
        </p:nvCxnSpPr>
        <p:spPr>
          <a:xfrm flipV="1">
            <a:off x="3431704" y="3717032"/>
            <a:ext cx="2979940" cy="1584176"/>
          </a:xfrm>
          <a:prstGeom prst="line">
            <a:avLst/>
          </a:prstGeom>
          <a:ln>
            <a:solidFill>
              <a:srgbClr val="FF0000"/>
            </a:solidFill>
          </a:ln>
        </p:spPr>
        <p:style>
          <a:lnRef idx="2">
            <a:schemeClr val="accent6"/>
          </a:lnRef>
          <a:fillRef idx="0">
            <a:schemeClr val="accent6"/>
          </a:fillRef>
          <a:effectRef idx="1">
            <a:schemeClr val="accent6"/>
          </a:effectRef>
          <a:fontRef idx="minor">
            <a:schemeClr val="tx1"/>
          </a:fontRef>
        </p:style>
      </p:cxnSp>
      <p:cxnSp>
        <p:nvCxnSpPr>
          <p:cNvPr id="6" name="Gerade Verbindung 5">
            <a:extLst>
              <a:ext uri="{FF2B5EF4-FFF2-40B4-BE49-F238E27FC236}">
                <a16:creationId xmlns:a16="http://schemas.microsoft.com/office/drawing/2014/main" id="{93AABF77-CAEF-A740-9B06-6E63BC295217}"/>
              </a:ext>
            </a:extLst>
          </p:cNvPr>
          <p:cNvCxnSpPr>
            <a:cxnSpLocks/>
          </p:cNvCxnSpPr>
          <p:nvPr/>
        </p:nvCxnSpPr>
        <p:spPr>
          <a:xfrm flipH="1" flipV="1">
            <a:off x="3647728" y="3438089"/>
            <a:ext cx="2340268" cy="2439888"/>
          </a:xfrm>
          <a:prstGeom prst="line">
            <a:avLst/>
          </a:prstGeom>
          <a:ln>
            <a:solidFill>
              <a:srgbClr val="FF0000"/>
            </a:solidFill>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7804252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838200" y="562256"/>
            <a:ext cx="10515600" cy="505908"/>
          </a:xfrm>
          <a:prstGeom prst="rect">
            <a:avLst/>
          </a:prstGeom>
        </p:spPr>
        <p:txBody>
          <a:bodyPr vert="horz" wrap="square" lIns="0" tIns="13335" rIns="0" bIns="0" rtlCol="0" anchor="b" anchorCtr="0">
            <a:spAutoFit/>
          </a:bodyPr>
          <a:lstStyle/>
          <a:p>
            <a:pPr marL="12700">
              <a:lnSpc>
                <a:spcPct val="100000"/>
              </a:lnSpc>
              <a:spcBef>
                <a:spcPts val="105"/>
              </a:spcBef>
            </a:pPr>
            <a:r>
              <a:rPr sz="3200" spc="-5" dirty="0"/>
              <a:t>1.</a:t>
            </a:r>
            <a:r>
              <a:rPr lang="de-DE" sz="3200" spc="-5" dirty="0"/>
              <a:t>2 </a:t>
            </a:r>
            <a:r>
              <a:rPr lang="de-DE" sz="3200" dirty="0"/>
              <a:t>M</a:t>
            </a:r>
            <a:r>
              <a:rPr sz="3200" dirty="0" err="1"/>
              <a:t>ethodology</a:t>
            </a:r>
            <a:r>
              <a:rPr lang="de-DE" sz="3200" dirty="0"/>
              <a:t> (15 </a:t>
            </a:r>
            <a:r>
              <a:rPr lang="de-DE" sz="3200" dirty="0" err="1"/>
              <a:t>pages</a:t>
            </a:r>
            <a:r>
              <a:rPr lang="de-DE" sz="3200" dirty="0"/>
              <a:t>)</a:t>
            </a:r>
            <a:endParaRPr sz="3200" dirty="0"/>
          </a:p>
        </p:txBody>
      </p:sp>
      <p:sp>
        <p:nvSpPr>
          <p:cNvPr id="2" name="Rechteck 1"/>
          <p:cNvSpPr/>
          <p:nvPr/>
        </p:nvSpPr>
        <p:spPr>
          <a:xfrm>
            <a:off x="475128" y="1276913"/>
            <a:ext cx="11134165" cy="4247317"/>
          </a:xfrm>
          <a:prstGeom prst="rect">
            <a:avLst/>
          </a:prstGeom>
        </p:spPr>
        <p:txBody>
          <a:bodyPr wrap="square">
            <a:spAutoFit/>
          </a:bodyPr>
          <a:lstStyle/>
          <a:p>
            <a:pPr marL="285750" indent="-285750">
              <a:buClr>
                <a:srgbClr val="580B95"/>
              </a:buClr>
              <a:buFont typeface="Wingdings" panose="05000000000000000000" pitchFamily="2" charset="2"/>
              <a:buChar char="§"/>
            </a:pPr>
            <a:r>
              <a:rPr lang="en-GB" dirty="0"/>
              <a:t>Describe and explain </a:t>
            </a:r>
            <a:r>
              <a:rPr lang="en-GB" b="1" dirty="0"/>
              <a:t>the overall methodology, including the concepts, models and assumptions that underpin your work. Explain how this will enable you to deliver your project’s objectives. </a:t>
            </a:r>
            <a:r>
              <a:rPr lang="en-GB" dirty="0"/>
              <a:t>Refer to any important challenges you may have identified in the chosen methodology and how you intend to overcome them. </a:t>
            </a:r>
          </a:p>
          <a:p>
            <a:pPr marL="285750" indent="-285750">
              <a:buClr>
                <a:srgbClr val="580B95"/>
              </a:buClr>
              <a:buFont typeface="Wingdings" panose="05000000000000000000" pitchFamily="2" charset="2"/>
              <a:buChar char="§"/>
            </a:pPr>
            <a:endParaRPr lang="en-GB" dirty="0"/>
          </a:p>
          <a:p>
            <a:pPr marL="285750" indent="-285750">
              <a:buClr>
                <a:srgbClr val="580B95"/>
              </a:buClr>
              <a:buFont typeface="Wingdings" panose="05000000000000000000" pitchFamily="2" charset="2"/>
              <a:buChar char="§"/>
            </a:pPr>
            <a:r>
              <a:rPr lang="en-GB" dirty="0"/>
              <a:t>Describe any </a:t>
            </a:r>
            <a:r>
              <a:rPr lang="en-GB" b="1" dirty="0"/>
              <a:t>national or international research and innovation activities whose results will feed into the project, and how that link will be established</a:t>
            </a:r>
            <a:r>
              <a:rPr lang="en-GB" dirty="0"/>
              <a:t>; =</a:t>
            </a:r>
            <a:r>
              <a:rPr lang="en-GB" b="1" i="1" u="sng"/>
              <a:t>EXPLOITABLE RESULTS</a:t>
            </a:r>
            <a:endParaRPr lang="en-GB" b="1" i="1" u="sng" dirty="0"/>
          </a:p>
          <a:p>
            <a:pPr marL="285750" indent="-285750">
              <a:buClr>
                <a:srgbClr val="580B95"/>
              </a:buClr>
              <a:buFont typeface="Wingdings" panose="05000000000000000000" pitchFamily="2" charset="2"/>
              <a:buChar char="§"/>
            </a:pPr>
            <a:endParaRPr lang="en-GB" dirty="0"/>
          </a:p>
          <a:p>
            <a:pPr marL="285750" indent="-285750">
              <a:buClr>
                <a:srgbClr val="580B95"/>
              </a:buClr>
              <a:buFont typeface="Wingdings" panose="05000000000000000000" pitchFamily="2" charset="2"/>
              <a:buChar char="§"/>
            </a:pPr>
            <a:r>
              <a:rPr lang="en-GB" dirty="0"/>
              <a:t>Explain </a:t>
            </a:r>
            <a:r>
              <a:rPr lang="en-GB" b="1" dirty="0"/>
              <a:t>how expertise and methods from different disciplines will be brought together and integrated in pursuit of your objectives. </a:t>
            </a:r>
            <a:r>
              <a:rPr lang="en-GB" dirty="0"/>
              <a:t>If you consider that an inter-disciplinary approach is unnecessary in the context of the proposed work, please provide a justification.</a:t>
            </a:r>
          </a:p>
          <a:p>
            <a:pPr marL="285750" indent="-285750">
              <a:buClr>
                <a:srgbClr val="580B95"/>
              </a:buClr>
              <a:buFont typeface="Wingdings" panose="05000000000000000000" pitchFamily="2" charset="2"/>
              <a:buChar char="§"/>
            </a:pPr>
            <a:endParaRPr lang="en-GB" dirty="0"/>
          </a:p>
          <a:p>
            <a:pPr marL="285750" indent="-285750">
              <a:buClr>
                <a:srgbClr val="580B95"/>
              </a:buClr>
              <a:buFont typeface="Wingdings" panose="05000000000000000000" pitchFamily="2" charset="2"/>
              <a:buChar char="§"/>
            </a:pPr>
            <a:r>
              <a:rPr lang="en-GB" dirty="0"/>
              <a:t>For topics where the work programme indicates the need for the </a:t>
            </a:r>
            <a:r>
              <a:rPr lang="en-GB" b="1" dirty="0"/>
              <a:t>integration of social sciences and humanities</a:t>
            </a:r>
            <a:r>
              <a:rPr lang="en-GB" dirty="0"/>
              <a:t>, show the role of these disciplines in the project or provide a justification if you consider that these disciplines are not relevant to your proposed project. </a:t>
            </a:r>
          </a:p>
        </p:txBody>
      </p:sp>
    </p:spTree>
    <p:extLst>
      <p:ext uri="{BB962C8B-B14F-4D97-AF65-F5344CB8AC3E}">
        <p14:creationId xmlns:p14="http://schemas.microsoft.com/office/powerpoint/2010/main" val="7082321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775447" y="1643498"/>
            <a:ext cx="10239270" cy="3170099"/>
          </a:xfrm>
          <a:prstGeom prst="rect">
            <a:avLst/>
          </a:prstGeom>
        </p:spPr>
        <p:txBody>
          <a:bodyPr wrap="square">
            <a:spAutoFit/>
          </a:bodyPr>
          <a:lstStyle/>
          <a:p>
            <a:pPr marL="285750" indent="-285750">
              <a:buFont typeface="Arial" panose="020B0604020202020204" pitchFamily="34" charset="0"/>
              <a:buChar char="•"/>
            </a:pPr>
            <a:r>
              <a:rPr lang="en-GB" sz="2000" dirty="0"/>
              <a:t>Describe how the </a:t>
            </a:r>
            <a:r>
              <a:rPr lang="en-GB" sz="2000" b="1" u="sng" dirty="0"/>
              <a:t>gender dimension </a:t>
            </a:r>
            <a:r>
              <a:rPr lang="en-GB" sz="2000" dirty="0"/>
              <a:t>(i.e. sex and/or gender analysis) is taken into account in the project’s research and innovation content. If you do not consider such a gender dimension to be relevant in your project, please provide a justification.</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Describe </a:t>
            </a:r>
            <a:r>
              <a:rPr lang="en-GB" sz="2000" b="1" dirty="0"/>
              <a:t>how appropriate open science practices </a:t>
            </a:r>
            <a:r>
              <a:rPr lang="en-GB" sz="2000" dirty="0"/>
              <a:t>are implemented as an integral part of the proposed methodology. Show how the choice of practices and their implementation are adapted to the nature of your work, in a way that will increase the chances of the project delivering on its objectives. </a:t>
            </a:r>
            <a:r>
              <a:rPr lang="en-US" sz="2000" dirty="0"/>
              <a:t>If you believe that none of these practices are appropriate for your project, please provide a justification here.</a:t>
            </a:r>
            <a:endParaRPr lang="en-GB" sz="2000" dirty="0"/>
          </a:p>
        </p:txBody>
      </p:sp>
      <p:sp>
        <p:nvSpPr>
          <p:cNvPr id="5" name="object 3"/>
          <p:cNvSpPr txBox="1">
            <a:spLocks noGrp="1"/>
          </p:cNvSpPr>
          <p:nvPr>
            <p:ph type="title"/>
          </p:nvPr>
        </p:nvSpPr>
        <p:spPr>
          <a:xfrm>
            <a:off x="838200" y="562256"/>
            <a:ext cx="10515600" cy="505908"/>
          </a:xfrm>
          <a:prstGeom prst="rect">
            <a:avLst/>
          </a:prstGeom>
        </p:spPr>
        <p:txBody>
          <a:bodyPr vert="horz" wrap="square" lIns="0" tIns="13335" rIns="0" bIns="0" rtlCol="0" anchor="b" anchorCtr="0">
            <a:spAutoFit/>
          </a:bodyPr>
          <a:lstStyle/>
          <a:p>
            <a:pPr marL="12700">
              <a:lnSpc>
                <a:spcPct val="100000"/>
              </a:lnSpc>
              <a:spcBef>
                <a:spcPts val="105"/>
              </a:spcBef>
            </a:pPr>
            <a:r>
              <a:rPr sz="3200" spc="-5" dirty="0"/>
              <a:t>1.</a:t>
            </a:r>
            <a:r>
              <a:rPr lang="de-DE" sz="3200" spc="-5" dirty="0"/>
              <a:t>2 </a:t>
            </a:r>
            <a:r>
              <a:rPr lang="de-DE" sz="3200" dirty="0"/>
              <a:t>M</a:t>
            </a:r>
            <a:r>
              <a:rPr sz="3200" dirty="0" err="1"/>
              <a:t>ethodology</a:t>
            </a:r>
            <a:r>
              <a:rPr lang="de-DE" sz="3200" dirty="0"/>
              <a:t> (15 </a:t>
            </a:r>
            <a:r>
              <a:rPr lang="de-DE" sz="3200" dirty="0" err="1"/>
              <a:t>pages</a:t>
            </a:r>
            <a:r>
              <a:rPr lang="de-DE" sz="3200" dirty="0"/>
              <a:t>)</a:t>
            </a:r>
            <a:endParaRPr sz="3200" dirty="0"/>
          </a:p>
        </p:txBody>
      </p:sp>
    </p:spTree>
    <p:extLst>
      <p:ext uri="{BB962C8B-B14F-4D97-AF65-F5344CB8AC3E}">
        <p14:creationId xmlns:p14="http://schemas.microsoft.com/office/powerpoint/2010/main" val="34854540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712694" y="960588"/>
            <a:ext cx="10586776" cy="5632311"/>
          </a:xfrm>
          <a:prstGeom prst="rect">
            <a:avLst/>
          </a:prstGeom>
        </p:spPr>
        <p:txBody>
          <a:bodyPr wrap="square">
            <a:spAutoFit/>
          </a:bodyPr>
          <a:lstStyle/>
          <a:p>
            <a:pPr marL="285750" indent="-285750">
              <a:buClr>
                <a:srgbClr val="580B95"/>
              </a:buClr>
              <a:buFont typeface="Wingdings" panose="05000000000000000000" pitchFamily="2" charset="2"/>
              <a:buChar char="§"/>
            </a:pPr>
            <a:r>
              <a:rPr lang="en-GB" b="1" dirty="0"/>
              <a:t>Research data management and management of other research outputs</a:t>
            </a:r>
          </a:p>
          <a:p>
            <a:pPr marL="285750" indent="-285750">
              <a:buClr>
                <a:srgbClr val="580B95"/>
              </a:buClr>
              <a:buFont typeface="Wingdings" panose="05000000000000000000" pitchFamily="2" charset="2"/>
              <a:buChar char="§"/>
            </a:pPr>
            <a:endParaRPr lang="en-GB" dirty="0"/>
          </a:p>
          <a:p>
            <a:pPr marL="285750" indent="-285750">
              <a:buClr>
                <a:srgbClr val="580B95"/>
              </a:buClr>
              <a:buFont typeface="Wingdings" panose="05000000000000000000" pitchFamily="2" charset="2"/>
              <a:buChar char="§"/>
            </a:pPr>
            <a:r>
              <a:rPr lang="en-GB" b="1" dirty="0"/>
              <a:t>Types of data/research outputs </a:t>
            </a:r>
            <a:r>
              <a:rPr lang="en-GB" dirty="0"/>
              <a:t>(e.g. experimental, observational, images, text, numerical) and their estimated size</a:t>
            </a:r>
          </a:p>
          <a:p>
            <a:pPr marL="285750" indent="-285750">
              <a:buClr>
                <a:srgbClr val="580B95"/>
              </a:buClr>
              <a:buFont typeface="Wingdings" panose="05000000000000000000" pitchFamily="2" charset="2"/>
              <a:buChar char="§"/>
            </a:pPr>
            <a:endParaRPr lang="en-GB" dirty="0"/>
          </a:p>
          <a:p>
            <a:pPr marL="285750" indent="-285750">
              <a:buClr>
                <a:srgbClr val="580B95"/>
              </a:buClr>
              <a:buFont typeface="Wingdings" panose="05000000000000000000" pitchFamily="2" charset="2"/>
              <a:buChar char="§"/>
            </a:pPr>
            <a:r>
              <a:rPr lang="en-GB" b="1" dirty="0"/>
              <a:t>Findability of data/research outputs: </a:t>
            </a:r>
            <a:r>
              <a:rPr lang="en-GB" dirty="0"/>
              <a:t>Types of persistent and unique identifiers (e.g. digital object identifiers) and trusted repositories that will be used.</a:t>
            </a:r>
          </a:p>
          <a:p>
            <a:pPr marL="285750" indent="-285750">
              <a:buClr>
                <a:srgbClr val="580B95"/>
              </a:buClr>
              <a:buFont typeface="Wingdings" panose="05000000000000000000" pitchFamily="2" charset="2"/>
              <a:buChar char="§"/>
            </a:pPr>
            <a:endParaRPr lang="en-GB" dirty="0"/>
          </a:p>
          <a:p>
            <a:pPr marL="285750" indent="-285750">
              <a:buClr>
                <a:srgbClr val="580B95"/>
              </a:buClr>
              <a:buFont typeface="Wingdings" panose="05000000000000000000" pitchFamily="2" charset="2"/>
              <a:buChar char="§"/>
            </a:pPr>
            <a:r>
              <a:rPr lang="en-GB" b="1" dirty="0"/>
              <a:t>Accessibility of data/research outputs: </a:t>
            </a:r>
            <a:r>
              <a:rPr lang="en-GB" dirty="0"/>
              <a:t>IPR considerations and timeline for open access (if open access not provided, explain why); provisions for access to restricted data for verification purposes.</a:t>
            </a:r>
          </a:p>
          <a:p>
            <a:pPr marL="285750" indent="-285750">
              <a:buClr>
                <a:srgbClr val="580B95"/>
              </a:buClr>
              <a:buFont typeface="Wingdings" panose="05000000000000000000" pitchFamily="2" charset="2"/>
              <a:buChar char="§"/>
            </a:pPr>
            <a:endParaRPr lang="en-GB" dirty="0"/>
          </a:p>
          <a:p>
            <a:pPr marL="285750" indent="-285750">
              <a:buClr>
                <a:srgbClr val="580B95"/>
              </a:buClr>
              <a:buFont typeface="Wingdings" panose="05000000000000000000" pitchFamily="2" charset="2"/>
              <a:buChar char="§"/>
            </a:pPr>
            <a:r>
              <a:rPr lang="en-GB" b="1" dirty="0"/>
              <a:t>Interoperability of data/research outputs:</a:t>
            </a:r>
            <a:r>
              <a:rPr lang="en-GB" dirty="0"/>
              <a:t> Standards, formats and vocabularies for data and metadata.</a:t>
            </a:r>
          </a:p>
          <a:p>
            <a:pPr marL="285750" indent="-285750">
              <a:buClr>
                <a:srgbClr val="580B95"/>
              </a:buClr>
              <a:buFont typeface="Wingdings" panose="05000000000000000000" pitchFamily="2" charset="2"/>
              <a:buChar char="§"/>
            </a:pPr>
            <a:endParaRPr lang="en-GB" dirty="0"/>
          </a:p>
          <a:p>
            <a:pPr marL="285750" indent="-285750">
              <a:buClr>
                <a:srgbClr val="580B95"/>
              </a:buClr>
              <a:buFont typeface="Wingdings" panose="05000000000000000000" pitchFamily="2" charset="2"/>
              <a:buChar char="§"/>
            </a:pPr>
            <a:r>
              <a:rPr lang="en-GB" b="1" dirty="0"/>
              <a:t>Reusability of data/research outputs: </a:t>
            </a:r>
            <a:r>
              <a:rPr lang="en-GB" dirty="0"/>
              <a:t>Licenses for data sharing and re-use (e.g. Creative Commons, Open Data Commons); availability of tools/software/models for data generation and validation/interpretation /re-use.</a:t>
            </a:r>
          </a:p>
          <a:p>
            <a:pPr marL="285750" indent="-285750">
              <a:buClr>
                <a:srgbClr val="580B95"/>
              </a:buClr>
              <a:buFont typeface="Wingdings" panose="05000000000000000000" pitchFamily="2" charset="2"/>
              <a:buChar char="§"/>
            </a:pPr>
            <a:endParaRPr lang="en-GB" dirty="0"/>
          </a:p>
          <a:p>
            <a:pPr marL="285750" indent="-285750">
              <a:buClr>
                <a:srgbClr val="580B95"/>
              </a:buClr>
              <a:buFont typeface="Wingdings" panose="05000000000000000000" pitchFamily="2" charset="2"/>
              <a:buChar char="§"/>
            </a:pPr>
            <a:r>
              <a:rPr lang="en-GB" b="1" dirty="0"/>
              <a:t>Curation and storage/preservation costs; person/team responsible for data management and quality assurance.</a:t>
            </a:r>
          </a:p>
        </p:txBody>
      </p:sp>
      <p:sp>
        <p:nvSpPr>
          <p:cNvPr id="5" name="object 3"/>
          <p:cNvSpPr txBox="1">
            <a:spLocks noGrp="1"/>
          </p:cNvSpPr>
          <p:nvPr>
            <p:ph type="title"/>
          </p:nvPr>
        </p:nvSpPr>
        <p:spPr>
          <a:xfrm>
            <a:off x="783870" y="454680"/>
            <a:ext cx="10515600" cy="505908"/>
          </a:xfrm>
          <a:prstGeom prst="rect">
            <a:avLst/>
          </a:prstGeom>
        </p:spPr>
        <p:txBody>
          <a:bodyPr vert="horz" wrap="square" lIns="0" tIns="13335" rIns="0" bIns="0" rtlCol="0" anchor="b" anchorCtr="0">
            <a:spAutoFit/>
          </a:bodyPr>
          <a:lstStyle/>
          <a:p>
            <a:pPr marL="12700">
              <a:lnSpc>
                <a:spcPct val="100000"/>
              </a:lnSpc>
              <a:spcBef>
                <a:spcPts val="105"/>
              </a:spcBef>
            </a:pPr>
            <a:r>
              <a:rPr sz="3200" spc="-5" dirty="0"/>
              <a:t>1.</a:t>
            </a:r>
            <a:r>
              <a:rPr lang="de-DE" sz="3200" spc="-5" dirty="0"/>
              <a:t>2 </a:t>
            </a:r>
            <a:r>
              <a:rPr lang="de-DE" sz="3200" dirty="0"/>
              <a:t>M</a:t>
            </a:r>
            <a:r>
              <a:rPr sz="3200" dirty="0" err="1"/>
              <a:t>ethodology</a:t>
            </a:r>
            <a:r>
              <a:rPr lang="de-DE" sz="3200" dirty="0"/>
              <a:t> (15 </a:t>
            </a:r>
            <a:r>
              <a:rPr lang="de-DE" sz="3200" dirty="0" err="1"/>
              <a:t>pages</a:t>
            </a:r>
            <a:r>
              <a:rPr lang="de-DE" sz="3200" dirty="0"/>
              <a:t>)</a:t>
            </a:r>
            <a:endParaRPr sz="3200" dirty="0"/>
          </a:p>
        </p:txBody>
      </p:sp>
    </p:spTree>
    <p:extLst>
      <p:ext uri="{BB962C8B-B14F-4D97-AF65-F5344CB8AC3E}">
        <p14:creationId xmlns:p14="http://schemas.microsoft.com/office/powerpoint/2010/main" val="4018346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normAutofit/>
          </a:bodyPr>
          <a:lstStyle/>
          <a:p>
            <a:pPr>
              <a:lnSpc>
                <a:spcPct val="100000"/>
              </a:lnSpc>
            </a:pPr>
            <a:r>
              <a:rPr lang="en-GB" sz="3600" dirty="0"/>
              <a:t>Open Science across the programme</a:t>
            </a:r>
          </a:p>
        </p:txBody>
      </p:sp>
      <p:sp>
        <p:nvSpPr>
          <p:cNvPr id="3" name="Text Placeholder 2"/>
          <p:cNvSpPr txBox="1">
            <a:spLocks/>
          </p:cNvSpPr>
          <p:nvPr/>
        </p:nvSpPr>
        <p:spPr>
          <a:xfrm>
            <a:off x="285307" y="215022"/>
            <a:ext cx="10515600" cy="1224000"/>
          </a:xfrm>
          <a:prstGeom prst="rect">
            <a:avLst/>
          </a:prstGeom>
          <a:ln w="28575">
            <a:solidFill>
              <a:schemeClr val="accent4"/>
            </a:solidFill>
            <a:prstDash val="sysDot"/>
          </a:ln>
        </p:spPr>
        <p:txBody>
          <a:bodyPr vert="horz" lIns="91440" tIns="14400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239963">
              <a:spcAft>
                <a:spcPts val="1200"/>
              </a:spcAft>
              <a:buClr>
                <a:schemeClr val="tx1"/>
              </a:buClr>
            </a:pPr>
            <a:r>
              <a:rPr lang="en-US" dirty="0">
                <a:solidFill>
                  <a:srgbClr val="404A52"/>
                </a:solidFill>
              </a:rPr>
              <a:t>Open science is an approach based on open cooperative work and systematic sharing of knowledge and tools as early and widely as possible in the process. Including </a:t>
            </a:r>
            <a:r>
              <a:rPr lang="en-GB" dirty="0">
                <a:solidFill>
                  <a:srgbClr val="404A52"/>
                </a:solidFill>
              </a:rPr>
              <a:t>active engagement of society</a:t>
            </a:r>
          </a:p>
          <a:p>
            <a:pPr marL="2239963">
              <a:spcAft>
                <a:spcPts val="1200"/>
              </a:spcAft>
              <a:buClr>
                <a:schemeClr val="tx1"/>
              </a:buClr>
            </a:pPr>
            <a:endParaRPr lang="en-GB" dirty="0">
              <a:solidFill>
                <a:srgbClr val="404A52"/>
              </a:solidFill>
            </a:endParaRPr>
          </a:p>
        </p:txBody>
      </p:sp>
      <p:sp>
        <p:nvSpPr>
          <p:cNvPr id="5" name="TextBox 4"/>
          <p:cNvSpPr txBox="1"/>
          <p:nvPr/>
        </p:nvSpPr>
        <p:spPr>
          <a:xfrm>
            <a:off x="360386" y="1677958"/>
            <a:ext cx="10515600" cy="1603104"/>
          </a:xfrm>
          <a:prstGeom prst="rect">
            <a:avLst/>
          </a:prstGeom>
          <a:solidFill>
            <a:schemeClr val="accent4"/>
          </a:solidFill>
          <a:ln>
            <a:noFill/>
          </a:ln>
        </p:spPr>
        <p:txBody>
          <a:bodyPr wrap="square" lIns="108000" tIns="108000" rIns="108000" bIns="108000" rtlCol="0">
            <a:spAutoFit/>
          </a:bodyPr>
          <a:lstStyle/>
          <a:p>
            <a:pPr>
              <a:spcAft>
                <a:spcPts val="1200"/>
              </a:spcAft>
              <a:buClr>
                <a:srgbClr val="FBC400"/>
              </a:buClr>
            </a:pPr>
            <a:r>
              <a:rPr lang="en-GB" sz="2000" b="1" kern="0" spc="-30" dirty="0">
                <a:solidFill>
                  <a:schemeClr val="accent2"/>
                </a:solidFill>
                <a:cs typeface="Arial" panose="020B0604020202020204" pitchFamily="34" charset="0"/>
              </a:rPr>
              <a:t>Mandatory immediate Open Access to publications: </a:t>
            </a:r>
            <a:r>
              <a:rPr lang="en-GB" sz="2000" kern="0" spc="-30" dirty="0">
                <a:solidFill>
                  <a:srgbClr val="FFFFFF"/>
                </a:solidFill>
                <a:cs typeface="Arial" panose="020B0604020202020204" pitchFamily="34" charset="0"/>
              </a:rPr>
              <a:t>beneficiaries must retain sufficient IPRs to comply with open access requirements; </a:t>
            </a:r>
            <a:endParaRPr lang="de-DE" sz="2000" spc="-30" dirty="0">
              <a:solidFill>
                <a:srgbClr val="F8A907"/>
              </a:solidFill>
              <a:cs typeface="Arial" panose="020B0604020202020204" pitchFamily="34" charset="0"/>
            </a:endParaRPr>
          </a:p>
          <a:p>
            <a:pPr>
              <a:spcAft>
                <a:spcPts val="600"/>
              </a:spcAft>
              <a:buClr>
                <a:srgbClr val="FBC400"/>
              </a:buClr>
            </a:pPr>
            <a:r>
              <a:rPr lang="de-DE" sz="2000" b="1" dirty="0">
                <a:solidFill>
                  <a:schemeClr val="accent2"/>
                </a:solidFill>
                <a:cs typeface="Arial" panose="020B0604020202020204" pitchFamily="34" charset="0"/>
              </a:rPr>
              <a:t>Data </a:t>
            </a:r>
            <a:r>
              <a:rPr lang="de-DE" sz="2000" b="1" dirty="0" err="1">
                <a:solidFill>
                  <a:schemeClr val="accent2"/>
                </a:solidFill>
                <a:cs typeface="Arial" panose="020B0604020202020204" pitchFamily="34" charset="0"/>
              </a:rPr>
              <a:t>sharing</a:t>
            </a:r>
            <a:r>
              <a:rPr lang="de-DE" sz="2000" b="1" dirty="0">
                <a:solidFill>
                  <a:schemeClr val="accent2"/>
                </a:solidFill>
                <a:cs typeface="Arial" panose="020B0604020202020204" pitchFamily="34" charset="0"/>
              </a:rPr>
              <a:t> </a:t>
            </a:r>
            <a:r>
              <a:rPr lang="de-DE" sz="2000" b="1" dirty="0" err="1">
                <a:solidFill>
                  <a:schemeClr val="accent2"/>
                </a:solidFill>
                <a:cs typeface="Arial" panose="020B0604020202020204" pitchFamily="34" charset="0"/>
              </a:rPr>
              <a:t>as</a:t>
            </a:r>
            <a:r>
              <a:rPr lang="de-DE" sz="2000" b="1" dirty="0">
                <a:solidFill>
                  <a:schemeClr val="accent2"/>
                </a:solidFill>
                <a:cs typeface="Arial" panose="020B0604020202020204" pitchFamily="34" charset="0"/>
              </a:rPr>
              <a:t> ‘open </a:t>
            </a:r>
            <a:r>
              <a:rPr lang="de-DE" sz="2000" b="1" dirty="0" err="1">
                <a:solidFill>
                  <a:schemeClr val="accent2"/>
                </a:solidFill>
                <a:cs typeface="Arial" panose="020B0604020202020204" pitchFamily="34" charset="0"/>
              </a:rPr>
              <a:t>as</a:t>
            </a:r>
            <a:r>
              <a:rPr lang="de-DE" sz="2000" b="1" dirty="0">
                <a:solidFill>
                  <a:schemeClr val="accent2"/>
                </a:solidFill>
                <a:cs typeface="Arial" panose="020B0604020202020204" pitchFamily="34" charset="0"/>
              </a:rPr>
              <a:t> </a:t>
            </a:r>
            <a:r>
              <a:rPr lang="de-DE" sz="2000" b="1" dirty="0" err="1">
                <a:solidFill>
                  <a:schemeClr val="accent2"/>
                </a:solidFill>
                <a:cs typeface="Arial" panose="020B0604020202020204" pitchFamily="34" charset="0"/>
              </a:rPr>
              <a:t>possible</a:t>
            </a:r>
            <a:r>
              <a:rPr lang="de-DE" sz="2000" b="1" dirty="0">
                <a:solidFill>
                  <a:schemeClr val="accent2"/>
                </a:solidFill>
                <a:cs typeface="Arial" panose="020B0604020202020204" pitchFamily="34" charset="0"/>
              </a:rPr>
              <a:t>, </a:t>
            </a:r>
            <a:r>
              <a:rPr lang="de-DE" sz="2000" b="1" dirty="0" err="1">
                <a:solidFill>
                  <a:schemeClr val="accent2"/>
                </a:solidFill>
                <a:cs typeface="Arial" panose="020B0604020202020204" pitchFamily="34" charset="0"/>
              </a:rPr>
              <a:t>as</a:t>
            </a:r>
            <a:r>
              <a:rPr lang="de-DE" sz="2000" b="1" dirty="0">
                <a:solidFill>
                  <a:schemeClr val="accent2"/>
                </a:solidFill>
                <a:cs typeface="Arial" panose="020B0604020202020204" pitchFamily="34" charset="0"/>
              </a:rPr>
              <a:t> </a:t>
            </a:r>
            <a:r>
              <a:rPr lang="de-DE" sz="2000" b="1" dirty="0" err="1">
                <a:solidFill>
                  <a:schemeClr val="accent2"/>
                </a:solidFill>
                <a:cs typeface="Arial" panose="020B0604020202020204" pitchFamily="34" charset="0"/>
              </a:rPr>
              <a:t>closed</a:t>
            </a:r>
            <a:r>
              <a:rPr lang="de-DE" sz="2000" b="1" dirty="0">
                <a:solidFill>
                  <a:schemeClr val="accent2"/>
                </a:solidFill>
                <a:cs typeface="Arial" panose="020B0604020202020204" pitchFamily="34" charset="0"/>
              </a:rPr>
              <a:t> </a:t>
            </a:r>
            <a:r>
              <a:rPr lang="de-DE" sz="2000" b="1" dirty="0" err="1">
                <a:solidFill>
                  <a:schemeClr val="accent2"/>
                </a:solidFill>
                <a:cs typeface="Arial" panose="020B0604020202020204" pitchFamily="34" charset="0"/>
              </a:rPr>
              <a:t>as</a:t>
            </a:r>
            <a:r>
              <a:rPr lang="de-DE" sz="2000" b="1" dirty="0">
                <a:solidFill>
                  <a:schemeClr val="accent2"/>
                </a:solidFill>
                <a:cs typeface="Arial" panose="020B0604020202020204" pitchFamily="34" charset="0"/>
              </a:rPr>
              <a:t> </a:t>
            </a:r>
            <a:r>
              <a:rPr lang="de-DE" sz="2000" b="1" dirty="0" err="1">
                <a:solidFill>
                  <a:schemeClr val="accent2"/>
                </a:solidFill>
                <a:cs typeface="Arial" panose="020B0604020202020204" pitchFamily="34" charset="0"/>
              </a:rPr>
              <a:t>necessary</a:t>
            </a:r>
            <a:r>
              <a:rPr lang="de-DE" sz="2000" b="1" dirty="0">
                <a:solidFill>
                  <a:schemeClr val="accent2"/>
                </a:solidFill>
                <a:cs typeface="Arial" panose="020B0604020202020204" pitchFamily="34" charset="0"/>
              </a:rPr>
              <a:t>‘:</a:t>
            </a:r>
            <a:r>
              <a:rPr lang="de-DE" sz="2000" dirty="0">
                <a:solidFill>
                  <a:srgbClr val="FFFFFF"/>
                </a:solidFill>
                <a:cs typeface="Arial" panose="020B0604020202020204" pitchFamily="34" charset="0"/>
              </a:rPr>
              <a:t> </a:t>
            </a:r>
            <a:r>
              <a:rPr lang="de-DE" sz="2000" dirty="0" err="1">
                <a:solidFill>
                  <a:srgbClr val="FFFFFF"/>
                </a:solidFill>
                <a:cs typeface="Arial" panose="020B0604020202020204" pitchFamily="34" charset="0"/>
              </a:rPr>
              <a:t>mandatory</a:t>
            </a:r>
            <a:r>
              <a:rPr lang="de-DE" sz="2000" dirty="0">
                <a:solidFill>
                  <a:srgbClr val="FFFFFF"/>
                </a:solidFill>
                <a:cs typeface="Arial" panose="020B0604020202020204" pitchFamily="34" charset="0"/>
              </a:rPr>
              <a:t> Data Management Plan </a:t>
            </a:r>
            <a:r>
              <a:rPr lang="de-DE" sz="2000" dirty="0" err="1">
                <a:solidFill>
                  <a:srgbClr val="FFFFFF"/>
                </a:solidFill>
                <a:cs typeface="Arial" panose="020B0604020202020204" pitchFamily="34" charset="0"/>
              </a:rPr>
              <a:t>for</a:t>
            </a:r>
            <a:r>
              <a:rPr lang="de-DE" sz="2000" dirty="0">
                <a:solidFill>
                  <a:srgbClr val="FFFFFF"/>
                </a:solidFill>
                <a:cs typeface="Arial" panose="020B0604020202020204" pitchFamily="34" charset="0"/>
              </a:rPr>
              <a:t> FAIR (</a:t>
            </a:r>
            <a:r>
              <a:rPr lang="de-DE" sz="2000" dirty="0" err="1">
                <a:solidFill>
                  <a:srgbClr val="FFFFFF"/>
                </a:solidFill>
                <a:cs typeface="Arial" panose="020B0604020202020204" pitchFamily="34" charset="0"/>
              </a:rPr>
              <a:t>Findable</a:t>
            </a:r>
            <a:r>
              <a:rPr lang="de-DE" sz="2000" dirty="0">
                <a:solidFill>
                  <a:srgbClr val="FFFFFF"/>
                </a:solidFill>
                <a:cs typeface="Arial" panose="020B0604020202020204" pitchFamily="34" charset="0"/>
              </a:rPr>
              <a:t>, </a:t>
            </a:r>
            <a:r>
              <a:rPr lang="de-DE" sz="2000" dirty="0" err="1">
                <a:solidFill>
                  <a:srgbClr val="FFFFFF"/>
                </a:solidFill>
                <a:cs typeface="Arial" panose="020B0604020202020204" pitchFamily="34" charset="0"/>
              </a:rPr>
              <a:t>Accessible</a:t>
            </a:r>
            <a:r>
              <a:rPr lang="de-DE" sz="2000" dirty="0">
                <a:solidFill>
                  <a:srgbClr val="FFFFFF"/>
                </a:solidFill>
                <a:cs typeface="Arial" panose="020B0604020202020204" pitchFamily="34" charset="0"/>
              </a:rPr>
              <a:t>, Interoperable, </a:t>
            </a:r>
            <a:r>
              <a:rPr lang="de-DE" sz="2000" dirty="0" err="1">
                <a:solidFill>
                  <a:srgbClr val="FFFFFF"/>
                </a:solidFill>
                <a:cs typeface="Arial" panose="020B0604020202020204" pitchFamily="34" charset="0"/>
              </a:rPr>
              <a:t>Reusable</a:t>
            </a:r>
            <a:r>
              <a:rPr lang="de-DE" sz="2000" dirty="0">
                <a:solidFill>
                  <a:srgbClr val="FFFFFF"/>
                </a:solidFill>
                <a:cs typeface="Arial" panose="020B0604020202020204" pitchFamily="34" charset="0"/>
              </a:rPr>
              <a:t>) </a:t>
            </a:r>
            <a:r>
              <a:rPr lang="de-DE" sz="2000" dirty="0" err="1">
                <a:solidFill>
                  <a:srgbClr val="FFFFFF"/>
                </a:solidFill>
                <a:cs typeface="Arial" panose="020B0604020202020204" pitchFamily="34" charset="0"/>
              </a:rPr>
              <a:t>research</a:t>
            </a:r>
            <a:r>
              <a:rPr lang="de-DE" sz="2000" dirty="0">
                <a:solidFill>
                  <a:srgbClr val="FFFFFF"/>
                </a:solidFill>
                <a:cs typeface="Arial" panose="020B0604020202020204" pitchFamily="34" charset="0"/>
              </a:rPr>
              <a:t> </a:t>
            </a:r>
            <a:r>
              <a:rPr lang="de-DE" sz="2000" dirty="0" err="1">
                <a:solidFill>
                  <a:srgbClr val="FFFFFF"/>
                </a:solidFill>
                <a:cs typeface="Arial" panose="020B0604020202020204" pitchFamily="34" charset="0"/>
              </a:rPr>
              <a:t>data</a:t>
            </a:r>
            <a:endParaRPr lang="de-DE" sz="2000" dirty="0">
              <a:solidFill>
                <a:srgbClr val="FFFFFF"/>
              </a:solidFill>
              <a:cs typeface="Arial" panose="020B0604020202020204" pitchFamily="34" charset="0"/>
            </a:endParaRPr>
          </a:p>
        </p:txBody>
      </p:sp>
      <p:sp>
        <p:nvSpPr>
          <p:cNvPr id="8" name="Pentagon 11">
            <a:extLst>
              <a:ext uri="{FF2B5EF4-FFF2-40B4-BE49-F238E27FC236}">
                <a16:creationId xmlns:a16="http://schemas.microsoft.com/office/drawing/2014/main" id="{23128E1A-CB89-47F8-938A-56BB556A2F49}"/>
              </a:ext>
            </a:extLst>
          </p:cNvPr>
          <p:cNvSpPr/>
          <p:nvPr/>
        </p:nvSpPr>
        <p:spPr bwMode="auto">
          <a:xfrm>
            <a:off x="604494" y="388268"/>
            <a:ext cx="1925205" cy="920962"/>
          </a:xfrm>
          <a:prstGeom prst="homePlate">
            <a:avLst/>
          </a:prstGeom>
          <a:solidFill>
            <a:schemeClr val="accent2"/>
          </a:solidFill>
          <a:ln>
            <a:noFill/>
          </a:ln>
          <a:effectLst/>
        </p:spPr>
        <p:txBody>
          <a:bodyPr vert="horz" wrap="square" lIns="180000" tIns="45720" rIns="91440" bIns="45720" numCol="1" rtlCol="0" anchor="ctr" anchorCtr="0" compatLnSpc="1">
            <a:prstTxWarp prst="textNoShape">
              <a:avLst/>
            </a:prstTxWarp>
          </a:bodyPr>
          <a:lstStyle>
            <a:defPPr>
              <a:defRPr lang="en-GB"/>
            </a:defPPr>
            <a:lvl1pPr algn="l" rtl="0" fontAlgn="base">
              <a:spcBef>
                <a:spcPct val="0"/>
              </a:spcBef>
              <a:spcAft>
                <a:spcPct val="0"/>
              </a:spcAft>
              <a:defRPr sz="1200" kern="1200">
                <a:solidFill>
                  <a:srgbClr val="0F5494"/>
                </a:solidFill>
                <a:latin typeface="Verdana" pitchFamily="34" charset="0"/>
                <a:ea typeface="+mn-ea"/>
                <a:cs typeface="+mn-cs"/>
              </a:defRPr>
            </a:lvl1pPr>
            <a:lvl2pPr marL="457200" algn="l" rtl="0" fontAlgn="base">
              <a:spcBef>
                <a:spcPct val="0"/>
              </a:spcBef>
              <a:spcAft>
                <a:spcPct val="0"/>
              </a:spcAft>
              <a:defRPr sz="1200" kern="1200">
                <a:solidFill>
                  <a:srgbClr val="0F5494"/>
                </a:solidFill>
                <a:latin typeface="Verdana" pitchFamily="34" charset="0"/>
                <a:ea typeface="+mn-ea"/>
                <a:cs typeface="+mn-cs"/>
              </a:defRPr>
            </a:lvl2pPr>
            <a:lvl3pPr marL="914400" algn="l" rtl="0" fontAlgn="base">
              <a:spcBef>
                <a:spcPct val="0"/>
              </a:spcBef>
              <a:spcAft>
                <a:spcPct val="0"/>
              </a:spcAft>
              <a:defRPr sz="1200" kern="1200">
                <a:solidFill>
                  <a:srgbClr val="0F5494"/>
                </a:solidFill>
                <a:latin typeface="Verdana" pitchFamily="34" charset="0"/>
                <a:ea typeface="+mn-ea"/>
                <a:cs typeface="+mn-cs"/>
              </a:defRPr>
            </a:lvl3pPr>
            <a:lvl4pPr marL="1371600" algn="l" rtl="0" fontAlgn="base">
              <a:spcBef>
                <a:spcPct val="0"/>
              </a:spcBef>
              <a:spcAft>
                <a:spcPct val="0"/>
              </a:spcAft>
              <a:defRPr sz="1200" kern="1200">
                <a:solidFill>
                  <a:srgbClr val="0F5494"/>
                </a:solidFill>
                <a:latin typeface="Verdana" pitchFamily="34" charset="0"/>
                <a:ea typeface="+mn-ea"/>
                <a:cs typeface="+mn-cs"/>
              </a:defRPr>
            </a:lvl4pPr>
            <a:lvl5pPr marL="1828800" algn="l" rtl="0" fontAlgn="base">
              <a:spcBef>
                <a:spcPct val="0"/>
              </a:spcBef>
              <a:spcAft>
                <a:spcPct val="0"/>
              </a:spcAft>
              <a:defRPr sz="1200" kern="1200">
                <a:solidFill>
                  <a:srgbClr val="0F5494"/>
                </a:solidFill>
                <a:latin typeface="Verdana" pitchFamily="34" charset="0"/>
                <a:ea typeface="+mn-ea"/>
                <a:cs typeface="+mn-cs"/>
              </a:defRPr>
            </a:lvl5pPr>
            <a:lvl6pPr marL="2286000" algn="l" defTabSz="914400" rtl="0" eaLnBrk="1" latinLnBrk="0" hangingPunct="1">
              <a:defRPr sz="1200" kern="1200">
                <a:solidFill>
                  <a:srgbClr val="0F5494"/>
                </a:solidFill>
                <a:latin typeface="Verdana" pitchFamily="34" charset="0"/>
                <a:ea typeface="+mn-ea"/>
                <a:cs typeface="+mn-cs"/>
              </a:defRPr>
            </a:lvl6pPr>
            <a:lvl7pPr marL="2743200" algn="l" defTabSz="914400" rtl="0" eaLnBrk="1" latinLnBrk="0" hangingPunct="1">
              <a:defRPr sz="1200" kern="1200">
                <a:solidFill>
                  <a:srgbClr val="0F5494"/>
                </a:solidFill>
                <a:latin typeface="Verdana" pitchFamily="34" charset="0"/>
                <a:ea typeface="+mn-ea"/>
                <a:cs typeface="+mn-cs"/>
              </a:defRPr>
            </a:lvl7pPr>
            <a:lvl8pPr marL="3200400" algn="l" defTabSz="914400" rtl="0" eaLnBrk="1" latinLnBrk="0" hangingPunct="1">
              <a:defRPr sz="1200" kern="1200">
                <a:solidFill>
                  <a:srgbClr val="0F5494"/>
                </a:solidFill>
                <a:latin typeface="Verdana" pitchFamily="34" charset="0"/>
                <a:ea typeface="+mn-ea"/>
                <a:cs typeface="+mn-cs"/>
              </a:defRPr>
            </a:lvl8pPr>
            <a:lvl9pPr marL="3657600" algn="l" defTabSz="914400" rtl="0" eaLnBrk="1" latinLnBrk="0" hangingPunct="1">
              <a:defRPr sz="1200" kern="1200">
                <a:solidFill>
                  <a:srgbClr val="0F5494"/>
                </a:solidFill>
                <a:latin typeface="Verdana" pitchFamily="34" charset="0"/>
                <a:ea typeface="+mn-ea"/>
                <a:cs typeface="+mn-cs"/>
              </a:defRPr>
            </a:lvl9pPr>
          </a:lstStyle>
          <a:p>
            <a:pPr marL="3175"/>
            <a:r>
              <a:rPr lang="fr-BE" sz="2000" b="1" dirty="0">
                <a:solidFill>
                  <a:schemeClr val="bg1"/>
                </a:solidFill>
                <a:latin typeface="+mj-lt"/>
                <a:ea typeface="Verdana" panose="020B0604030504040204" pitchFamily="34" charset="0"/>
                <a:cs typeface="Verdana" panose="020B0604030504040204" pitchFamily="34" charset="0"/>
              </a:rPr>
              <a:t>Open </a:t>
            </a:r>
            <a:br>
              <a:rPr lang="fr-BE" sz="2000" b="1" dirty="0">
                <a:solidFill>
                  <a:schemeClr val="bg1"/>
                </a:solidFill>
                <a:latin typeface="+mj-lt"/>
                <a:ea typeface="Verdana" panose="020B0604030504040204" pitchFamily="34" charset="0"/>
                <a:cs typeface="Verdana" panose="020B0604030504040204" pitchFamily="34" charset="0"/>
              </a:rPr>
            </a:br>
            <a:r>
              <a:rPr lang="fr-BE" sz="2000" b="1" dirty="0">
                <a:solidFill>
                  <a:schemeClr val="bg1"/>
                </a:solidFill>
                <a:latin typeface="+mj-lt"/>
                <a:ea typeface="Verdana" panose="020B0604030504040204" pitchFamily="34" charset="0"/>
                <a:cs typeface="Verdana" panose="020B0604030504040204" pitchFamily="34" charset="0"/>
              </a:rPr>
              <a:t>Science</a:t>
            </a:r>
            <a:endParaRPr lang="en-GB" sz="2000" b="1" dirty="0">
              <a:solidFill>
                <a:schemeClr val="bg1"/>
              </a:solidFill>
              <a:latin typeface="+mj-lt"/>
              <a:ea typeface="Verdana" panose="020B0604030504040204" pitchFamily="34" charset="0"/>
              <a:cs typeface="Verdana" panose="020B0604030504040204" pitchFamily="34" charset="0"/>
            </a:endParaRPr>
          </a:p>
        </p:txBody>
      </p:sp>
      <p:sp>
        <p:nvSpPr>
          <p:cNvPr id="10" name="Text Placeholder 2"/>
          <p:cNvSpPr txBox="1">
            <a:spLocks/>
          </p:cNvSpPr>
          <p:nvPr/>
        </p:nvSpPr>
        <p:spPr>
          <a:xfrm>
            <a:off x="444795" y="3519998"/>
            <a:ext cx="10515600" cy="2174474"/>
          </a:xfrm>
          <a:prstGeom prst="rect">
            <a:avLst/>
          </a:prstGeom>
          <a:ln w="12700">
            <a:noFill/>
          </a:ln>
        </p:spPr>
        <p:txBody>
          <a:bodyPr vert="horz" lIns="91440" tIns="4572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buClr>
                <a:schemeClr val="accent2"/>
              </a:buClr>
              <a:buFont typeface="Arial" panose="020B0604020202020204" pitchFamily="34" charset="0"/>
              <a:buChar char="●"/>
            </a:pPr>
            <a:r>
              <a:rPr lang="en-GB" sz="1800" b="0" dirty="0">
                <a:solidFill>
                  <a:schemeClr val="tx1"/>
                </a:solidFill>
                <a:cs typeface="Arial" panose="020B0604020202020204" pitchFamily="34" charset="0"/>
              </a:rPr>
              <a:t>Work Programmes may </a:t>
            </a:r>
            <a:r>
              <a:rPr lang="en-US" sz="1800" b="0" dirty="0">
                <a:solidFill>
                  <a:schemeClr val="tx1"/>
                </a:solidFill>
                <a:cs typeface="Arial" panose="020B0604020202020204" pitchFamily="34" charset="0"/>
              </a:rPr>
              <a:t>incentivize or oblige to adhere to </a:t>
            </a:r>
            <a:r>
              <a:rPr lang="en-US" sz="1800" dirty="0">
                <a:solidFill>
                  <a:schemeClr val="tx1"/>
                </a:solidFill>
                <a:cs typeface="Arial" panose="020B0604020202020204" pitchFamily="34" charset="0"/>
              </a:rPr>
              <a:t>open science practices </a:t>
            </a:r>
            <a:r>
              <a:rPr lang="en-US" sz="1800" b="0" dirty="0">
                <a:solidFill>
                  <a:schemeClr val="tx1"/>
                </a:solidFill>
                <a:cs typeface="Arial" panose="020B0604020202020204" pitchFamily="34" charset="0"/>
              </a:rPr>
              <a:t>such as involvement of citizens, or </a:t>
            </a:r>
            <a:r>
              <a:rPr lang="en-GB" sz="1800" b="0" dirty="0">
                <a:solidFill>
                  <a:schemeClr val="tx1"/>
                </a:solidFill>
                <a:cs typeface="Arial" panose="020B0604020202020204" pitchFamily="34" charset="0"/>
              </a:rPr>
              <a:t>to use the </a:t>
            </a:r>
            <a:r>
              <a:rPr lang="en-GB" sz="1800" dirty="0">
                <a:solidFill>
                  <a:schemeClr val="tx1"/>
                </a:solidFill>
                <a:cs typeface="Arial" panose="020B0604020202020204" pitchFamily="34" charset="0"/>
              </a:rPr>
              <a:t>European Open Science Cloud</a:t>
            </a:r>
          </a:p>
          <a:p>
            <a:pPr marL="342900" indent="-342900">
              <a:buClr>
                <a:schemeClr val="accent2"/>
              </a:buClr>
              <a:buFont typeface="Arial" panose="020B0604020202020204" pitchFamily="34" charset="0"/>
              <a:buChar char="●"/>
            </a:pPr>
            <a:r>
              <a:rPr lang="en-GB" sz="1800" b="0" spc="-20" dirty="0">
                <a:solidFill>
                  <a:schemeClr val="tx1"/>
                </a:solidFill>
                <a:cs typeface="Arial" panose="020B0604020202020204" pitchFamily="34" charset="0"/>
              </a:rPr>
              <a:t>Assessment of open science practices through the </a:t>
            </a:r>
            <a:r>
              <a:rPr lang="en-GB" sz="1800" spc="-20" dirty="0">
                <a:solidFill>
                  <a:schemeClr val="tx1"/>
                </a:solidFill>
                <a:cs typeface="Arial" panose="020B0604020202020204" pitchFamily="34" charset="0"/>
              </a:rPr>
              <a:t>excellence award criteria </a:t>
            </a:r>
            <a:r>
              <a:rPr lang="en-GB" sz="1800" b="0" spc="-20" dirty="0">
                <a:solidFill>
                  <a:schemeClr val="tx1"/>
                </a:solidFill>
                <a:cs typeface="Arial" panose="020B0604020202020204" pitchFamily="34" charset="0"/>
              </a:rPr>
              <a:t>for proposal evaluation. Under </a:t>
            </a:r>
            <a:r>
              <a:rPr lang="en-GB" sz="1800" spc="-20" dirty="0">
                <a:solidFill>
                  <a:schemeClr val="tx1"/>
                </a:solidFill>
                <a:cs typeface="Arial" panose="020B0604020202020204" pitchFamily="34" charset="0"/>
              </a:rPr>
              <a:t>quality of participants </a:t>
            </a:r>
            <a:r>
              <a:rPr lang="en-GB" sz="1800" b="0" spc="-20" dirty="0">
                <a:solidFill>
                  <a:schemeClr val="tx1"/>
                </a:solidFill>
                <a:cs typeface="Arial" panose="020B0604020202020204" pitchFamily="34" charset="0"/>
              </a:rPr>
              <a:t>previous experience on open sciences practices will be evaluated positively.</a:t>
            </a:r>
          </a:p>
          <a:p>
            <a:pPr marL="342900" indent="-342900">
              <a:buClr>
                <a:schemeClr val="accent2"/>
              </a:buClr>
              <a:buFont typeface="Arial" panose="020B0604020202020204" pitchFamily="34" charset="0"/>
              <a:buChar char="●"/>
            </a:pPr>
            <a:r>
              <a:rPr lang="en-GB" sz="1800" b="0" dirty="0">
                <a:solidFill>
                  <a:schemeClr val="tx1"/>
                </a:solidFill>
                <a:cs typeface="Arial" panose="020B0604020202020204" pitchFamily="34" charset="0"/>
              </a:rPr>
              <a:t>Dedicated support to </a:t>
            </a:r>
            <a:r>
              <a:rPr lang="en-GB" sz="1800" dirty="0">
                <a:solidFill>
                  <a:schemeClr val="tx1"/>
                </a:solidFill>
                <a:cs typeface="Arial" panose="020B0604020202020204" pitchFamily="34" charset="0"/>
              </a:rPr>
              <a:t>open science policy actions</a:t>
            </a:r>
            <a:endParaRPr lang="en-GB" sz="1800" b="0" dirty="0">
              <a:solidFill>
                <a:schemeClr val="tx1"/>
              </a:solidFill>
              <a:cs typeface="Arial" panose="020B0604020202020204" pitchFamily="34" charset="0"/>
            </a:endParaRPr>
          </a:p>
          <a:p>
            <a:pPr marL="342900" indent="-342900">
              <a:buClr>
                <a:schemeClr val="accent2"/>
              </a:buClr>
              <a:buFont typeface="Arial" panose="020B0604020202020204" pitchFamily="34" charset="0"/>
              <a:buChar char="●"/>
            </a:pPr>
            <a:r>
              <a:rPr lang="en-GB" sz="1800" dirty="0">
                <a:solidFill>
                  <a:schemeClr val="tx1"/>
                </a:solidFill>
                <a:cs typeface="Arial" panose="020B0604020202020204" pitchFamily="34" charset="0"/>
              </a:rPr>
              <a:t>Open Research Europe </a:t>
            </a:r>
            <a:r>
              <a:rPr lang="en-GB" sz="1800" b="0" dirty="0">
                <a:solidFill>
                  <a:schemeClr val="tx1"/>
                </a:solidFill>
                <a:cs typeface="Arial" panose="020B0604020202020204" pitchFamily="34" charset="0"/>
              </a:rPr>
              <a:t>publishing platform</a:t>
            </a:r>
          </a:p>
          <a:p>
            <a:pPr>
              <a:buClr>
                <a:schemeClr val="accent2"/>
              </a:buClr>
            </a:pPr>
            <a:endParaRPr lang="en-GB" sz="1800" b="0" dirty="0">
              <a:solidFill>
                <a:srgbClr val="FF0000"/>
              </a:solidFill>
              <a:cs typeface="Arial" panose="020B0604020202020204" pitchFamily="34" charset="0"/>
            </a:endParaRPr>
          </a:p>
          <a:p>
            <a:pPr>
              <a:buClr>
                <a:schemeClr val="accent2"/>
              </a:buClr>
            </a:pPr>
            <a:r>
              <a:rPr lang="en-GB" sz="1800" b="0" dirty="0">
                <a:solidFill>
                  <a:srgbClr val="FF0000"/>
                </a:solidFill>
                <a:cs typeface="Arial" panose="020B0604020202020204" pitchFamily="34" charset="0"/>
              </a:rPr>
              <a:t>LINKS:</a:t>
            </a:r>
          </a:p>
          <a:p>
            <a:pPr>
              <a:buClr>
                <a:schemeClr val="accent2"/>
              </a:buClr>
            </a:pPr>
            <a:r>
              <a:rPr lang="en-GB" sz="1800" b="0" dirty="0">
                <a:solidFill>
                  <a:srgbClr val="FF0000"/>
                </a:solidFill>
                <a:cs typeface="Arial" panose="020B0604020202020204" pitchFamily="34" charset="0"/>
                <a:hlinkClick r:id="rId2"/>
              </a:rPr>
              <a:t>Data Management Plans</a:t>
            </a:r>
            <a:endParaRPr lang="en-GB" sz="1800" b="0" dirty="0">
              <a:solidFill>
                <a:srgbClr val="FF0000"/>
              </a:solidFill>
              <a:cs typeface="Arial" panose="020B0604020202020204" pitchFamily="34" charset="0"/>
            </a:endParaRPr>
          </a:p>
          <a:p>
            <a:pPr>
              <a:buClr>
                <a:schemeClr val="accent2"/>
              </a:buClr>
            </a:pPr>
            <a:r>
              <a:rPr lang="en-GB" sz="1800" b="0" dirty="0">
                <a:solidFill>
                  <a:srgbClr val="FF0000"/>
                </a:solidFill>
                <a:cs typeface="Arial" panose="020B0604020202020204" pitchFamily="34" charset="0"/>
                <a:hlinkClick r:id="rId3"/>
              </a:rPr>
              <a:t>OPEN SCIENCE</a:t>
            </a:r>
            <a:endParaRPr lang="en-GB" sz="1800" b="0" dirty="0">
              <a:solidFill>
                <a:srgbClr val="FF0000"/>
              </a:solidFill>
            </a:endParaRPr>
          </a:p>
        </p:txBody>
      </p:sp>
    </p:spTree>
    <p:extLst>
      <p:ext uri="{BB962C8B-B14F-4D97-AF65-F5344CB8AC3E}">
        <p14:creationId xmlns:p14="http://schemas.microsoft.com/office/powerpoint/2010/main" val="33063887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normAutofit/>
          </a:bodyPr>
          <a:lstStyle/>
          <a:p>
            <a:pPr>
              <a:lnSpc>
                <a:spcPct val="100000"/>
              </a:lnSpc>
            </a:pPr>
            <a:r>
              <a:rPr lang="en-GB" sz="3600" dirty="0"/>
              <a:t>Gender dimension in R&amp;I content</a:t>
            </a:r>
          </a:p>
        </p:txBody>
      </p:sp>
      <p:sp>
        <p:nvSpPr>
          <p:cNvPr id="3" name="Text Placeholder 2"/>
          <p:cNvSpPr txBox="1">
            <a:spLocks/>
          </p:cNvSpPr>
          <p:nvPr/>
        </p:nvSpPr>
        <p:spPr>
          <a:xfrm>
            <a:off x="444795" y="293438"/>
            <a:ext cx="10515600" cy="1224000"/>
          </a:xfrm>
          <a:prstGeom prst="rect">
            <a:avLst/>
          </a:prstGeom>
          <a:ln w="28575">
            <a:solidFill>
              <a:schemeClr val="accent4"/>
            </a:solidFill>
            <a:prstDash val="sysDot"/>
          </a:ln>
        </p:spPr>
        <p:txBody>
          <a:bodyPr vert="horz" lIns="91440" tIns="14400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779713">
              <a:spcAft>
                <a:spcPts val="1200"/>
              </a:spcAft>
              <a:buClr>
                <a:schemeClr val="tx1"/>
              </a:buClr>
            </a:pPr>
            <a:r>
              <a:rPr lang="en-US" dirty="0">
                <a:solidFill>
                  <a:srgbClr val="404A52"/>
                </a:solidFill>
              </a:rPr>
              <a:t>Addressing the gender dimension in research and innovation entails taking into account sex and gender in the whole research &amp; innovation process.</a:t>
            </a:r>
          </a:p>
        </p:txBody>
      </p:sp>
      <p:sp>
        <p:nvSpPr>
          <p:cNvPr id="5" name="TextBox 4"/>
          <p:cNvSpPr txBox="1"/>
          <p:nvPr/>
        </p:nvSpPr>
        <p:spPr>
          <a:xfrm>
            <a:off x="838200" y="1881577"/>
            <a:ext cx="10515600" cy="833663"/>
          </a:xfrm>
          <a:prstGeom prst="rect">
            <a:avLst/>
          </a:prstGeom>
          <a:solidFill>
            <a:schemeClr val="accent4"/>
          </a:solidFill>
          <a:ln>
            <a:noFill/>
          </a:ln>
        </p:spPr>
        <p:txBody>
          <a:bodyPr wrap="square" lIns="108000" tIns="108000" rIns="108000" bIns="108000" rtlCol="0">
            <a:spAutoFit/>
          </a:bodyPr>
          <a:lstStyle/>
          <a:p>
            <a:pPr>
              <a:spcAft>
                <a:spcPts val="1200"/>
              </a:spcAft>
              <a:buClr>
                <a:srgbClr val="FBC400"/>
              </a:buClr>
            </a:pPr>
            <a:r>
              <a:rPr lang="en-US" sz="2000" b="1" kern="0" spc="-30" dirty="0">
                <a:solidFill>
                  <a:schemeClr val="bg1"/>
                </a:solidFill>
                <a:cs typeface="Arial" panose="020B0604020202020204" pitchFamily="34" charset="0"/>
              </a:rPr>
              <a:t>The </a:t>
            </a:r>
            <a:r>
              <a:rPr lang="en-US" sz="2000" b="1" kern="0" spc="-30" dirty="0">
                <a:solidFill>
                  <a:schemeClr val="accent2"/>
                </a:solidFill>
                <a:cs typeface="Arial" panose="020B0604020202020204" pitchFamily="34" charset="0"/>
              </a:rPr>
              <a:t>integration of the gender dimension </a:t>
            </a:r>
            <a:r>
              <a:rPr lang="en-US" sz="2000" b="1" kern="0" spc="-30" dirty="0">
                <a:solidFill>
                  <a:schemeClr val="bg1"/>
                </a:solidFill>
                <a:cs typeface="Arial" panose="020B0604020202020204" pitchFamily="34" charset="0"/>
              </a:rPr>
              <a:t>into R&amp;I content is </a:t>
            </a:r>
            <a:r>
              <a:rPr lang="en-US" sz="2000" b="1" kern="0" spc="-30" dirty="0">
                <a:solidFill>
                  <a:schemeClr val="accent2"/>
                </a:solidFill>
                <a:cs typeface="Arial" panose="020B0604020202020204" pitchFamily="34" charset="0"/>
              </a:rPr>
              <a:t>mandatory</a:t>
            </a:r>
            <a:r>
              <a:rPr lang="en-US" sz="2000" b="1" kern="0" spc="-30" dirty="0">
                <a:solidFill>
                  <a:schemeClr val="bg1"/>
                </a:solidFill>
                <a:cs typeface="Arial" panose="020B0604020202020204" pitchFamily="34" charset="0"/>
              </a:rPr>
              <a:t>, unless it is explicitly mentioned in the topic description</a:t>
            </a:r>
            <a:endParaRPr lang="de-DE" sz="2000" dirty="0">
              <a:solidFill>
                <a:schemeClr val="bg1"/>
              </a:solidFill>
              <a:cs typeface="Arial" panose="020B0604020202020204" pitchFamily="34" charset="0"/>
            </a:endParaRPr>
          </a:p>
        </p:txBody>
      </p:sp>
      <p:sp>
        <p:nvSpPr>
          <p:cNvPr id="8" name="Pentagon 11">
            <a:extLst>
              <a:ext uri="{FF2B5EF4-FFF2-40B4-BE49-F238E27FC236}">
                <a16:creationId xmlns:a16="http://schemas.microsoft.com/office/drawing/2014/main" id="{23128E1A-CB89-47F8-938A-56BB556A2F49}"/>
              </a:ext>
            </a:extLst>
          </p:cNvPr>
          <p:cNvSpPr/>
          <p:nvPr/>
        </p:nvSpPr>
        <p:spPr bwMode="auto">
          <a:xfrm>
            <a:off x="678921" y="444957"/>
            <a:ext cx="2364117" cy="920962"/>
          </a:xfrm>
          <a:prstGeom prst="homePlate">
            <a:avLst/>
          </a:prstGeom>
          <a:solidFill>
            <a:schemeClr val="accent2"/>
          </a:solidFill>
          <a:ln>
            <a:noFill/>
          </a:ln>
          <a:effectLst/>
        </p:spPr>
        <p:txBody>
          <a:bodyPr vert="horz" wrap="square" lIns="180000" tIns="45720" rIns="91440" bIns="45720" numCol="1" rtlCol="0" anchor="ctr" anchorCtr="0" compatLnSpc="1">
            <a:prstTxWarp prst="textNoShape">
              <a:avLst/>
            </a:prstTxWarp>
          </a:bodyPr>
          <a:lstStyle>
            <a:defPPr>
              <a:defRPr lang="en-GB"/>
            </a:defPPr>
            <a:lvl1pPr algn="l" rtl="0" fontAlgn="base">
              <a:spcBef>
                <a:spcPct val="0"/>
              </a:spcBef>
              <a:spcAft>
                <a:spcPct val="0"/>
              </a:spcAft>
              <a:defRPr sz="1200" kern="1200">
                <a:solidFill>
                  <a:srgbClr val="0F5494"/>
                </a:solidFill>
                <a:latin typeface="Verdana" pitchFamily="34" charset="0"/>
                <a:ea typeface="+mn-ea"/>
                <a:cs typeface="+mn-cs"/>
              </a:defRPr>
            </a:lvl1pPr>
            <a:lvl2pPr marL="457200" algn="l" rtl="0" fontAlgn="base">
              <a:spcBef>
                <a:spcPct val="0"/>
              </a:spcBef>
              <a:spcAft>
                <a:spcPct val="0"/>
              </a:spcAft>
              <a:defRPr sz="1200" kern="1200">
                <a:solidFill>
                  <a:srgbClr val="0F5494"/>
                </a:solidFill>
                <a:latin typeface="Verdana" pitchFamily="34" charset="0"/>
                <a:ea typeface="+mn-ea"/>
                <a:cs typeface="+mn-cs"/>
              </a:defRPr>
            </a:lvl2pPr>
            <a:lvl3pPr marL="914400" algn="l" rtl="0" fontAlgn="base">
              <a:spcBef>
                <a:spcPct val="0"/>
              </a:spcBef>
              <a:spcAft>
                <a:spcPct val="0"/>
              </a:spcAft>
              <a:defRPr sz="1200" kern="1200">
                <a:solidFill>
                  <a:srgbClr val="0F5494"/>
                </a:solidFill>
                <a:latin typeface="Verdana" pitchFamily="34" charset="0"/>
                <a:ea typeface="+mn-ea"/>
                <a:cs typeface="+mn-cs"/>
              </a:defRPr>
            </a:lvl3pPr>
            <a:lvl4pPr marL="1371600" algn="l" rtl="0" fontAlgn="base">
              <a:spcBef>
                <a:spcPct val="0"/>
              </a:spcBef>
              <a:spcAft>
                <a:spcPct val="0"/>
              </a:spcAft>
              <a:defRPr sz="1200" kern="1200">
                <a:solidFill>
                  <a:srgbClr val="0F5494"/>
                </a:solidFill>
                <a:latin typeface="Verdana" pitchFamily="34" charset="0"/>
                <a:ea typeface="+mn-ea"/>
                <a:cs typeface="+mn-cs"/>
              </a:defRPr>
            </a:lvl4pPr>
            <a:lvl5pPr marL="1828800" algn="l" rtl="0" fontAlgn="base">
              <a:spcBef>
                <a:spcPct val="0"/>
              </a:spcBef>
              <a:spcAft>
                <a:spcPct val="0"/>
              </a:spcAft>
              <a:defRPr sz="1200" kern="1200">
                <a:solidFill>
                  <a:srgbClr val="0F5494"/>
                </a:solidFill>
                <a:latin typeface="Verdana" pitchFamily="34" charset="0"/>
                <a:ea typeface="+mn-ea"/>
                <a:cs typeface="+mn-cs"/>
              </a:defRPr>
            </a:lvl5pPr>
            <a:lvl6pPr marL="2286000" algn="l" defTabSz="914400" rtl="0" eaLnBrk="1" latinLnBrk="0" hangingPunct="1">
              <a:defRPr sz="1200" kern="1200">
                <a:solidFill>
                  <a:srgbClr val="0F5494"/>
                </a:solidFill>
                <a:latin typeface="Verdana" pitchFamily="34" charset="0"/>
                <a:ea typeface="+mn-ea"/>
                <a:cs typeface="+mn-cs"/>
              </a:defRPr>
            </a:lvl6pPr>
            <a:lvl7pPr marL="2743200" algn="l" defTabSz="914400" rtl="0" eaLnBrk="1" latinLnBrk="0" hangingPunct="1">
              <a:defRPr sz="1200" kern="1200">
                <a:solidFill>
                  <a:srgbClr val="0F5494"/>
                </a:solidFill>
                <a:latin typeface="Verdana" pitchFamily="34" charset="0"/>
                <a:ea typeface="+mn-ea"/>
                <a:cs typeface="+mn-cs"/>
              </a:defRPr>
            </a:lvl7pPr>
            <a:lvl8pPr marL="3200400" algn="l" defTabSz="914400" rtl="0" eaLnBrk="1" latinLnBrk="0" hangingPunct="1">
              <a:defRPr sz="1200" kern="1200">
                <a:solidFill>
                  <a:srgbClr val="0F5494"/>
                </a:solidFill>
                <a:latin typeface="Verdana" pitchFamily="34" charset="0"/>
                <a:ea typeface="+mn-ea"/>
                <a:cs typeface="+mn-cs"/>
              </a:defRPr>
            </a:lvl8pPr>
            <a:lvl9pPr marL="3657600" algn="l" defTabSz="914400" rtl="0" eaLnBrk="1" latinLnBrk="0" hangingPunct="1">
              <a:defRPr sz="1200" kern="1200">
                <a:solidFill>
                  <a:srgbClr val="0F5494"/>
                </a:solidFill>
                <a:latin typeface="Verdana" pitchFamily="34" charset="0"/>
                <a:ea typeface="+mn-ea"/>
                <a:cs typeface="+mn-cs"/>
              </a:defRPr>
            </a:lvl9pPr>
          </a:lstStyle>
          <a:p>
            <a:pPr marL="3175"/>
            <a:r>
              <a:rPr lang="fr-BE" sz="2000" b="1" dirty="0" err="1">
                <a:solidFill>
                  <a:schemeClr val="bg1"/>
                </a:solidFill>
                <a:latin typeface="+mj-lt"/>
                <a:ea typeface="Verdana" panose="020B0604030504040204" pitchFamily="34" charset="0"/>
                <a:cs typeface="Verdana" panose="020B0604030504040204" pitchFamily="34" charset="0"/>
              </a:rPr>
              <a:t>Gender</a:t>
            </a:r>
            <a:r>
              <a:rPr lang="fr-BE" sz="2000" b="1" dirty="0">
                <a:solidFill>
                  <a:schemeClr val="bg1"/>
                </a:solidFill>
                <a:latin typeface="+mj-lt"/>
                <a:ea typeface="Verdana" panose="020B0604030504040204" pitchFamily="34" charset="0"/>
                <a:cs typeface="Verdana" panose="020B0604030504040204" pitchFamily="34" charset="0"/>
              </a:rPr>
              <a:t> Dimension</a:t>
            </a:r>
            <a:endParaRPr lang="en-GB" sz="2000" b="1" dirty="0">
              <a:solidFill>
                <a:schemeClr val="bg1"/>
              </a:solidFill>
              <a:latin typeface="+mj-lt"/>
              <a:ea typeface="Verdana" panose="020B0604030504040204" pitchFamily="34" charset="0"/>
              <a:cs typeface="Verdana" panose="020B0604030504040204" pitchFamily="34" charset="0"/>
            </a:endParaRPr>
          </a:p>
        </p:txBody>
      </p:sp>
      <p:sp>
        <p:nvSpPr>
          <p:cNvPr id="10" name="Text Placeholder 2"/>
          <p:cNvSpPr txBox="1">
            <a:spLocks/>
          </p:cNvSpPr>
          <p:nvPr/>
        </p:nvSpPr>
        <p:spPr>
          <a:xfrm>
            <a:off x="678921" y="2889912"/>
            <a:ext cx="10515600" cy="2677721"/>
          </a:xfrm>
          <a:prstGeom prst="rect">
            <a:avLst/>
          </a:prstGeom>
          <a:solidFill>
            <a:schemeClr val="bg1"/>
          </a:solidFill>
          <a:ln w="12700">
            <a:noFill/>
          </a:ln>
        </p:spPr>
        <p:txBody>
          <a:bodyPr vert="horz" lIns="91440" tIns="4572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
                <a:schemeClr val="accent2"/>
              </a:buClr>
            </a:pPr>
            <a:r>
              <a:rPr lang="en-US" b="0" dirty="0">
                <a:solidFill>
                  <a:schemeClr val="tx1"/>
                </a:solidFill>
                <a:cs typeface="Arial" panose="020B0604020202020204" pitchFamily="34" charset="0"/>
              </a:rPr>
              <a:t>Why is gender dimension important?</a:t>
            </a:r>
          </a:p>
          <a:p>
            <a:pPr marL="342900" indent="-342900">
              <a:buClr>
                <a:schemeClr val="accent2"/>
              </a:buClr>
              <a:buFont typeface="Arial" panose="020B0604020202020204" pitchFamily="34" charset="0"/>
              <a:buChar char="●"/>
            </a:pPr>
            <a:r>
              <a:rPr lang="en-US" sz="1400" b="0" dirty="0">
                <a:solidFill>
                  <a:schemeClr val="tx1"/>
                </a:solidFill>
                <a:cs typeface="Arial" panose="020B0604020202020204" pitchFamily="34" charset="0"/>
              </a:rPr>
              <a:t>Why do we observe differences between women and men in infection levels and mortality rates in the COVID-19 pandemic? </a:t>
            </a:r>
          </a:p>
          <a:p>
            <a:pPr marL="342900" indent="-342900">
              <a:buClr>
                <a:schemeClr val="accent2"/>
              </a:buClr>
              <a:buFont typeface="Arial" panose="020B0604020202020204" pitchFamily="34" charset="0"/>
              <a:buChar char="●"/>
            </a:pPr>
            <a:r>
              <a:rPr lang="en-US" sz="1400" b="0" dirty="0">
                <a:solidFill>
                  <a:schemeClr val="tx1"/>
                </a:solidFill>
                <a:cs typeface="Arial" panose="020B0604020202020204" pitchFamily="34" charset="0"/>
              </a:rPr>
              <a:t>Does it make sense to study cardiovascular diseases only on male animals and on men, or osteoporosis only on women? </a:t>
            </a:r>
          </a:p>
          <a:p>
            <a:pPr marL="342900" indent="-342900">
              <a:buClr>
                <a:schemeClr val="accent2"/>
              </a:buClr>
              <a:buFont typeface="Arial" panose="020B0604020202020204" pitchFamily="34" charset="0"/>
              <a:buChar char="●"/>
            </a:pPr>
            <a:r>
              <a:rPr lang="en-US" sz="1400" b="0" dirty="0">
                <a:solidFill>
                  <a:schemeClr val="tx1"/>
                </a:solidFill>
                <a:cs typeface="Arial" panose="020B0604020202020204" pitchFamily="34" charset="0"/>
              </a:rPr>
              <a:t>Does it make sense to design car safety equipment only on the basis of male body standards? </a:t>
            </a:r>
          </a:p>
          <a:p>
            <a:pPr marL="342900" indent="-342900">
              <a:buClr>
                <a:schemeClr val="accent2"/>
              </a:buClr>
              <a:buFont typeface="Arial" panose="020B0604020202020204" pitchFamily="34" charset="0"/>
              <a:buChar char="●"/>
            </a:pPr>
            <a:r>
              <a:rPr lang="en-US" sz="1400" b="0" dirty="0">
                <a:solidFill>
                  <a:schemeClr val="tx1"/>
                </a:solidFill>
                <a:cs typeface="Arial" panose="020B0604020202020204" pitchFamily="34" charset="0"/>
              </a:rPr>
              <a:t>Is it responsible to develop AI products that spread gender and racial biases due to a lack of diversity in the data used in training AI applications? </a:t>
            </a:r>
          </a:p>
          <a:p>
            <a:pPr marL="342900" indent="-342900">
              <a:buClr>
                <a:schemeClr val="accent2"/>
              </a:buClr>
              <a:buFont typeface="Arial" panose="020B0604020202020204" pitchFamily="34" charset="0"/>
              <a:buChar char="●"/>
            </a:pPr>
            <a:r>
              <a:rPr lang="en-US" sz="1400" b="0" dirty="0">
                <a:solidFill>
                  <a:schemeClr val="tx1"/>
                </a:solidFill>
                <a:cs typeface="Arial" panose="020B0604020202020204" pitchFamily="34" charset="0"/>
              </a:rPr>
              <a:t>Is it normal that household travel surveys, and thus mobility analysis and transport planning, underrate trips performed as part of caring work? </a:t>
            </a:r>
          </a:p>
          <a:p>
            <a:pPr marL="342900" indent="-342900">
              <a:buClr>
                <a:schemeClr val="accent2"/>
              </a:buClr>
              <a:buFont typeface="Arial" panose="020B0604020202020204" pitchFamily="34" charset="0"/>
              <a:buChar char="●"/>
            </a:pPr>
            <a:r>
              <a:rPr lang="en-US" sz="1400" b="0" dirty="0">
                <a:solidFill>
                  <a:schemeClr val="tx1"/>
                </a:solidFill>
                <a:cs typeface="Arial" panose="020B0604020202020204" pitchFamily="34" charset="0"/>
              </a:rPr>
              <a:t>Did you know that pheromones given off by men experimenters, but not women, induce a stress response in laboratory mice sufficient to trigger pain relief? </a:t>
            </a:r>
          </a:p>
          <a:p>
            <a:pPr marL="342900" indent="-342900">
              <a:buClr>
                <a:schemeClr val="accent2"/>
              </a:buClr>
              <a:buFont typeface="Arial" panose="020B0604020202020204" pitchFamily="34" charset="0"/>
              <a:buChar char="●"/>
            </a:pPr>
            <a:r>
              <a:rPr lang="en-US" sz="1400" b="0" dirty="0">
                <a:solidFill>
                  <a:schemeClr val="tx1"/>
                </a:solidFill>
                <a:cs typeface="Arial" panose="020B0604020202020204" pitchFamily="34" charset="0"/>
              </a:rPr>
              <a:t>And did you know that climate change is affecting sex determination in a number of marine species and that certain populations are now at risk of extinction?</a:t>
            </a:r>
          </a:p>
          <a:p>
            <a:pPr marL="342900" indent="-342900">
              <a:buClr>
                <a:schemeClr val="accent2"/>
              </a:buClr>
              <a:buFont typeface="Arial" panose="020B0604020202020204" pitchFamily="34" charset="0"/>
              <a:buChar char="●"/>
            </a:pPr>
            <a:endParaRPr lang="en-US" sz="1400" b="0" dirty="0">
              <a:solidFill>
                <a:schemeClr val="tx1"/>
              </a:solidFill>
              <a:cs typeface="Arial" panose="020B0604020202020204" pitchFamily="34" charset="0"/>
            </a:endParaRPr>
          </a:p>
          <a:p>
            <a:pPr marL="342900" indent="-342900">
              <a:buClr>
                <a:schemeClr val="accent2"/>
              </a:buClr>
              <a:buFont typeface="Arial" panose="020B0604020202020204" pitchFamily="34" charset="0"/>
              <a:buChar char="●"/>
            </a:pPr>
            <a:r>
              <a:rPr lang="en-US" sz="1400" b="0" dirty="0">
                <a:solidFill>
                  <a:schemeClr val="tx1"/>
                </a:solidFill>
                <a:cs typeface="Arial" panose="020B0604020202020204" pitchFamily="34" charset="0"/>
              </a:rPr>
              <a:t>LINKS: </a:t>
            </a:r>
            <a:r>
              <a:rPr lang="en-US" sz="1400" b="0" dirty="0">
                <a:solidFill>
                  <a:schemeClr val="tx1"/>
                </a:solidFill>
                <a:cs typeface="Arial" panose="020B0604020202020204" pitchFamily="34" charset="0"/>
                <a:hlinkClick r:id="rId2"/>
              </a:rPr>
              <a:t>https://op.europa.eu/en/publication-detail/-/publication/ffcb06c3-200a-11ec-bd8e-01aa75ed71a1/language-en/format-PDF/source-232129669</a:t>
            </a:r>
            <a:r>
              <a:rPr lang="en-US" sz="1400" b="0" dirty="0">
                <a:solidFill>
                  <a:schemeClr val="tx1"/>
                </a:solidFill>
                <a:cs typeface="Arial" panose="020B0604020202020204" pitchFamily="34" charset="0"/>
              </a:rPr>
              <a:t> </a:t>
            </a:r>
          </a:p>
          <a:p>
            <a:pPr marL="342900" indent="-342900">
              <a:buClr>
                <a:schemeClr val="accent2"/>
              </a:buClr>
              <a:buFont typeface="Arial" panose="020B0604020202020204" pitchFamily="34" charset="0"/>
              <a:buChar char="●"/>
            </a:pPr>
            <a:r>
              <a:rPr lang="en-US" sz="1400" b="0" dirty="0">
                <a:solidFill>
                  <a:schemeClr val="tx1"/>
                </a:solidFill>
                <a:cs typeface="Arial" panose="020B0604020202020204" pitchFamily="34" charset="0"/>
                <a:hlinkClick r:id="rId3"/>
              </a:rPr>
              <a:t>https://ec.europa.eu/info/research-and-innovation/strategy/strategy-2020-2024/democracy-and-rights/gender-equality-research-and-innovation_en</a:t>
            </a:r>
            <a:r>
              <a:rPr lang="en-US" sz="1400" b="0" dirty="0">
                <a:solidFill>
                  <a:schemeClr val="tx1"/>
                </a:solidFill>
                <a:cs typeface="Arial" panose="020B0604020202020204" pitchFamily="34" charset="0"/>
              </a:rPr>
              <a:t> </a:t>
            </a:r>
          </a:p>
          <a:p>
            <a:pPr marL="342900" indent="-342900">
              <a:buClr>
                <a:schemeClr val="accent2"/>
              </a:buClr>
              <a:buFont typeface="Arial" panose="020B0604020202020204" pitchFamily="34" charset="0"/>
              <a:buChar char="●"/>
            </a:pPr>
            <a:endParaRPr lang="en-US" b="0" dirty="0">
              <a:solidFill>
                <a:schemeClr val="tx1"/>
              </a:solidFill>
              <a:cs typeface="Arial" panose="020B0604020202020204" pitchFamily="34" charset="0"/>
            </a:endParaRPr>
          </a:p>
        </p:txBody>
      </p:sp>
    </p:spTree>
    <p:extLst>
      <p:ext uri="{BB962C8B-B14F-4D97-AF65-F5344CB8AC3E}">
        <p14:creationId xmlns:p14="http://schemas.microsoft.com/office/powerpoint/2010/main" val="40914150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AT" dirty="0"/>
              <a:t>Group Work Excellence</a:t>
            </a:r>
          </a:p>
        </p:txBody>
      </p:sp>
      <p:sp>
        <p:nvSpPr>
          <p:cNvPr id="3" name="Untertitel 2"/>
          <p:cNvSpPr>
            <a:spLocks noGrp="1"/>
          </p:cNvSpPr>
          <p:nvPr>
            <p:ph type="subTitle" idx="1"/>
          </p:nvPr>
        </p:nvSpPr>
        <p:spPr/>
        <p:txBody>
          <a:bodyPr/>
          <a:lstStyle/>
          <a:p>
            <a:endParaRPr lang="de-AT"/>
          </a:p>
        </p:txBody>
      </p:sp>
    </p:spTree>
    <p:extLst>
      <p:ext uri="{BB962C8B-B14F-4D97-AF65-F5344CB8AC3E}">
        <p14:creationId xmlns:p14="http://schemas.microsoft.com/office/powerpoint/2010/main" val="3863494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a:t>Group </a:t>
            </a:r>
            <a:r>
              <a:rPr lang="de-DE" dirty="0" err="1"/>
              <a:t>exercise</a:t>
            </a:r>
            <a:br>
              <a:rPr lang="de-DE" dirty="0"/>
            </a:br>
            <a:endParaRPr lang="de-DE" dirty="0"/>
          </a:p>
        </p:txBody>
      </p:sp>
      <p:sp>
        <p:nvSpPr>
          <p:cNvPr id="3" name="Content Placeholder 2"/>
          <p:cNvSpPr>
            <a:spLocks noGrp="1"/>
          </p:cNvSpPr>
          <p:nvPr>
            <p:ph idx="4294967295"/>
          </p:nvPr>
        </p:nvSpPr>
        <p:spPr>
          <a:xfrm>
            <a:off x="838200" y="1124346"/>
            <a:ext cx="9345706" cy="4537075"/>
          </a:xfrm>
        </p:spPr>
        <p:txBody>
          <a:bodyPr/>
          <a:lstStyle/>
          <a:p>
            <a:pPr marL="0" indent="0">
              <a:buClrTx/>
              <a:buNone/>
            </a:pPr>
            <a:r>
              <a:rPr lang="en-US" sz="1800" b="1" dirty="0"/>
              <a:t>Writing the excellence part (RIA)</a:t>
            </a:r>
          </a:p>
          <a:p>
            <a:pPr>
              <a:buClr>
                <a:srgbClr val="580B95"/>
              </a:buClr>
              <a:buFont typeface="Wingdings" panose="05000000000000000000" pitchFamily="2" charset="2"/>
              <a:buChar char="§"/>
            </a:pPr>
            <a:r>
              <a:rPr lang="en-US" sz="1800" b="1" dirty="0"/>
              <a:t>Objectives &amp; ambition </a:t>
            </a:r>
            <a:br>
              <a:rPr lang="en-US" sz="1800" b="1" dirty="0"/>
            </a:br>
            <a:r>
              <a:rPr lang="en-US" sz="1800" dirty="0"/>
              <a:t>discuss in the group session possible objectives for the call you are addressing during the Proposal writing camp. Put down 3-4 objectives to be reached in the frame of the project. </a:t>
            </a:r>
            <a:br>
              <a:rPr lang="en-US" sz="1800" dirty="0"/>
            </a:br>
            <a:br>
              <a:rPr lang="en-US" sz="1800" dirty="0"/>
            </a:br>
            <a:r>
              <a:rPr lang="en-US" sz="1800" u="sng" dirty="0"/>
              <a:t>Homework:</a:t>
            </a:r>
            <a:r>
              <a:rPr lang="en-US" sz="1800" dirty="0"/>
              <a:t> Develop text around the objectives, add details to make the objectives more concrete.</a:t>
            </a:r>
          </a:p>
          <a:p>
            <a:pPr>
              <a:buClr>
                <a:srgbClr val="580B95"/>
              </a:buClr>
              <a:buFont typeface="Wingdings" panose="05000000000000000000" pitchFamily="2" charset="2"/>
              <a:buChar char="§"/>
            </a:pPr>
            <a:r>
              <a:rPr lang="en-US" sz="1800" b="1" dirty="0"/>
              <a:t>Methodology</a:t>
            </a:r>
            <a:br>
              <a:rPr lang="en-US" sz="1800" dirty="0"/>
            </a:br>
            <a:r>
              <a:rPr lang="en-US" sz="1800" u="sng" dirty="0"/>
              <a:t>Homework: </a:t>
            </a:r>
            <a:r>
              <a:rPr lang="en-US" sz="1800" dirty="0"/>
              <a:t>if time allows, think of methodology to be applied, consider gender and data implications of your project</a:t>
            </a:r>
          </a:p>
          <a:p>
            <a:pPr marL="0" indent="0">
              <a:buClrTx/>
              <a:buNone/>
            </a:pPr>
            <a:endParaRPr lang="en-US" sz="1800" b="1" dirty="0"/>
          </a:p>
          <a:p>
            <a:pPr marL="0" indent="0">
              <a:buClrTx/>
              <a:buNone/>
            </a:pPr>
            <a:r>
              <a:rPr lang="en-US" sz="1800" b="1" dirty="0"/>
              <a:t>Evaluation exercise (if time allows)</a:t>
            </a:r>
          </a:p>
          <a:p>
            <a:pPr>
              <a:buClrTx/>
            </a:pPr>
            <a:r>
              <a:rPr lang="en-US" sz="1800" dirty="0"/>
              <a:t>Scoring of the excellence drafts – each group evaluates the draft of another group</a:t>
            </a:r>
          </a:p>
          <a:p>
            <a:endParaRPr lang="en-US" sz="1800" dirty="0"/>
          </a:p>
          <a:p>
            <a:endParaRPr lang="en-US" sz="1800" dirty="0"/>
          </a:p>
        </p:txBody>
      </p:sp>
      <p:sp>
        <p:nvSpPr>
          <p:cNvPr id="4" name="Rechteck 3"/>
          <p:cNvSpPr/>
          <p:nvPr/>
        </p:nvSpPr>
        <p:spPr>
          <a:xfrm>
            <a:off x="1847528" y="188640"/>
            <a:ext cx="2708312" cy="54696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64770" tIns="64770" rIns="64770" bIns="64770" numCol="1" spcCol="1270" anchor="ctr" anchorCtr="0">
            <a:noAutofit/>
          </a:bodyPr>
          <a:lstStyle/>
          <a:p>
            <a:pPr marL="0" lvl="1" defTabSz="755650">
              <a:lnSpc>
                <a:spcPct val="90000"/>
              </a:lnSpc>
              <a:spcAft>
                <a:spcPct val="15000"/>
              </a:spcAft>
            </a:pPr>
            <a:endParaRPr lang="en-GB" sz="1700" dirty="0">
              <a:solidFill>
                <a:srgbClr val="FF0000"/>
              </a:solidFill>
            </a:endParaRPr>
          </a:p>
        </p:txBody>
      </p:sp>
    </p:spTree>
    <p:extLst>
      <p:ext uri="{BB962C8B-B14F-4D97-AF65-F5344CB8AC3E}">
        <p14:creationId xmlns:p14="http://schemas.microsoft.com/office/powerpoint/2010/main" val="42819111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830388" y="2444928"/>
            <a:ext cx="8229600" cy="1373951"/>
          </a:xfrm>
          <a:prstGeom prst="rect">
            <a:avLst/>
          </a:prstGeom>
        </p:spPr>
        <p:txBody>
          <a:bodyPr wrap="none" tIns="0" bIns="0" anchor="t" anchorCtr="0"/>
          <a:lstStyle>
            <a:lvl1pPr marL="358775" indent="-358775" algn="l" rtl="0" eaLnBrk="1" fontAlgn="base" hangingPunct="1">
              <a:spcBef>
                <a:spcPct val="0"/>
              </a:spcBef>
              <a:spcAft>
                <a:spcPct val="0"/>
              </a:spcAft>
              <a:defRPr sz="3000" b="1">
                <a:solidFill>
                  <a:schemeClr val="tx1"/>
                </a:solidFill>
                <a:latin typeface="+mj-lt"/>
                <a:ea typeface="+mj-ea"/>
                <a:cs typeface="+mj-cs"/>
              </a:defRPr>
            </a:lvl1pPr>
            <a:lvl2pPr marL="358775" indent="-358775" algn="l" rtl="0" eaLnBrk="1" fontAlgn="base" hangingPunct="1">
              <a:spcBef>
                <a:spcPct val="0"/>
              </a:spcBef>
              <a:spcAft>
                <a:spcPct val="0"/>
              </a:spcAft>
              <a:defRPr sz="3000" b="1">
                <a:solidFill>
                  <a:srgbClr val="0F5494"/>
                </a:solidFill>
                <a:latin typeface="Verdana" pitchFamily="34" charset="0"/>
              </a:defRPr>
            </a:lvl2pPr>
            <a:lvl3pPr marL="358775" indent="-358775" algn="l" rtl="0" eaLnBrk="1" fontAlgn="base" hangingPunct="1">
              <a:spcBef>
                <a:spcPct val="0"/>
              </a:spcBef>
              <a:spcAft>
                <a:spcPct val="0"/>
              </a:spcAft>
              <a:defRPr sz="3000" b="1">
                <a:solidFill>
                  <a:srgbClr val="0F5494"/>
                </a:solidFill>
                <a:latin typeface="Verdana" pitchFamily="34" charset="0"/>
              </a:defRPr>
            </a:lvl3pPr>
            <a:lvl4pPr marL="358775" indent="-358775" algn="l" rtl="0" eaLnBrk="1" fontAlgn="base" hangingPunct="1">
              <a:spcBef>
                <a:spcPct val="0"/>
              </a:spcBef>
              <a:spcAft>
                <a:spcPct val="0"/>
              </a:spcAft>
              <a:defRPr sz="3000" b="1">
                <a:solidFill>
                  <a:srgbClr val="0F5494"/>
                </a:solidFill>
                <a:latin typeface="Verdana" pitchFamily="34" charset="0"/>
              </a:defRPr>
            </a:lvl4pPr>
            <a:lvl5pPr marL="358775" indent="-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pPr marL="0" algn="ctr">
              <a:lnSpc>
                <a:spcPct val="200000"/>
              </a:lnSpc>
            </a:pPr>
            <a:r>
              <a:rPr lang="en-GB" sz="5400" b="0" kern="0" dirty="0">
                <a:solidFill>
                  <a:schemeClr val="accent4"/>
                </a:solidFill>
              </a:rPr>
              <a:t>Thank you!</a:t>
            </a:r>
          </a:p>
          <a:p>
            <a:pPr algn="ctr"/>
            <a:br>
              <a:rPr lang="en-GB" b="0" kern="0" dirty="0">
                <a:latin typeface="EC Square Sans Pro" panose="020B0506040000020004" pitchFamily="34" charset="0"/>
              </a:rPr>
            </a:br>
            <a:r>
              <a:rPr lang="en-GB" b="0" kern="0" dirty="0">
                <a:latin typeface="EC Square Sans Pro" panose="020B0506040000020004" pitchFamily="34" charset="0"/>
              </a:rPr>
              <a:t> </a:t>
            </a:r>
            <a:br>
              <a:rPr lang="en-GB" b="0" kern="0" dirty="0">
                <a:latin typeface="EC Square Sans Pro" panose="020B0506040000020004" pitchFamily="34" charset="0"/>
              </a:rPr>
            </a:br>
            <a:br>
              <a:rPr lang="en-GB" b="0" kern="0" dirty="0">
                <a:latin typeface="EC Square Sans Pro" panose="020B0506040000020004" pitchFamily="34" charset="0"/>
              </a:rPr>
            </a:br>
            <a:br>
              <a:rPr lang="en-GB" kern="0" dirty="0"/>
            </a:br>
            <a:endParaRPr lang="en-GB" kern="0" dirty="0"/>
          </a:p>
        </p:txBody>
      </p:sp>
      <p:sp>
        <p:nvSpPr>
          <p:cNvPr id="5" name="TextBox 4"/>
          <p:cNvSpPr txBox="1"/>
          <p:nvPr/>
        </p:nvSpPr>
        <p:spPr>
          <a:xfrm>
            <a:off x="3107899" y="4221088"/>
            <a:ext cx="5674579" cy="523220"/>
          </a:xfrm>
          <a:prstGeom prst="rect">
            <a:avLst/>
          </a:prstGeom>
          <a:noFill/>
        </p:spPr>
        <p:txBody>
          <a:bodyPr wrap="square" lIns="0" rtlCol="0" anchor="ctr" anchorCtr="0">
            <a:spAutoFit/>
          </a:bodyPr>
          <a:lstStyle/>
          <a:p>
            <a:pPr algn="ctr"/>
            <a:r>
              <a:rPr lang="en-GB" sz="2800" b="1" dirty="0">
                <a:solidFill>
                  <a:schemeClr val="tx2"/>
                </a:solidFill>
                <a:latin typeface="Arial" panose="020B0604020202020204" pitchFamily="34" charset="0"/>
                <a:cs typeface="Arial" panose="020B0604020202020204" pitchFamily="34" charset="0"/>
              </a:rPr>
              <a:t>#</a:t>
            </a:r>
            <a:r>
              <a:rPr lang="en-GB" sz="2800" b="1" dirty="0" err="1">
                <a:solidFill>
                  <a:schemeClr val="tx2"/>
                </a:solidFill>
                <a:latin typeface="Arial" panose="020B0604020202020204" pitchFamily="34" charset="0"/>
                <a:cs typeface="Arial" panose="020B0604020202020204" pitchFamily="34" charset="0"/>
              </a:rPr>
              <a:t>HorizonEU</a:t>
            </a:r>
            <a:endParaRPr lang="en-GB" sz="2800" b="1" dirty="0">
              <a:solidFill>
                <a:schemeClr val="tx2"/>
              </a:solidFill>
              <a:latin typeface="Arial" panose="020B0604020202020204" pitchFamily="34" charset="0"/>
              <a:cs typeface="Arial" panose="020B0604020202020204" pitchFamily="34" charset="0"/>
            </a:endParaRPr>
          </a:p>
        </p:txBody>
      </p:sp>
      <p:sp>
        <p:nvSpPr>
          <p:cNvPr id="6" name="TextBox 5"/>
          <p:cNvSpPr txBox="1"/>
          <p:nvPr/>
        </p:nvSpPr>
        <p:spPr>
          <a:xfrm>
            <a:off x="2965428" y="4765568"/>
            <a:ext cx="5959520" cy="523220"/>
          </a:xfrm>
          <a:prstGeom prst="rect">
            <a:avLst/>
          </a:prstGeom>
          <a:noFill/>
        </p:spPr>
        <p:txBody>
          <a:bodyPr wrap="square" rtlCol="0">
            <a:spAutoFit/>
          </a:bodyPr>
          <a:lstStyle/>
          <a:p>
            <a:pPr algn="ctr"/>
            <a:r>
              <a:rPr lang="en-US" sz="1800" b="1" u="sng" dirty="0">
                <a:solidFill>
                  <a:schemeClr val="tx2"/>
                </a:solidFill>
                <a:latin typeface="+mj-lt"/>
                <a:hlinkClick r:id="rId2"/>
              </a:rPr>
              <a:t>http://ec.europa.eu/horizon-europe</a:t>
            </a:r>
            <a:endParaRPr lang="en-GB" sz="1800" b="1" u="sng" dirty="0">
              <a:solidFill>
                <a:schemeClr val="tx2"/>
              </a:solidFill>
              <a:latin typeface="+mj-lt"/>
            </a:endParaRPr>
          </a:p>
          <a:p>
            <a:pPr algn="ctr"/>
            <a:endParaRPr lang="en-GB" sz="1000" b="0" dirty="0" err="1">
              <a:solidFill>
                <a:schemeClr val="accent3"/>
              </a:solidFill>
            </a:endParaRPr>
          </a:p>
        </p:txBody>
      </p:sp>
      <p:sp>
        <p:nvSpPr>
          <p:cNvPr id="3" name="Titel 2"/>
          <p:cNvSpPr>
            <a:spLocks noGrp="1"/>
          </p:cNvSpPr>
          <p:nvPr>
            <p:ph type="title"/>
          </p:nvPr>
        </p:nvSpPr>
        <p:spPr/>
        <p:txBody>
          <a:bodyPr/>
          <a:lstStyle/>
          <a:p>
            <a:endParaRPr lang="de-AT"/>
          </a:p>
        </p:txBody>
      </p:sp>
    </p:spTree>
    <p:extLst>
      <p:ext uri="{BB962C8B-B14F-4D97-AF65-F5344CB8AC3E}">
        <p14:creationId xmlns:p14="http://schemas.microsoft.com/office/powerpoint/2010/main" val="16586628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en-GB"/>
              <a:t>Session 5_1:</a:t>
            </a:r>
            <a:br>
              <a:rPr lang="en-GB" dirty="0"/>
            </a:br>
            <a:r>
              <a:rPr lang="en-GB" dirty="0"/>
              <a:t>Excellence</a:t>
            </a:r>
            <a:endParaRPr lang="de-AT" dirty="0"/>
          </a:p>
        </p:txBody>
      </p:sp>
      <p:sp>
        <p:nvSpPr>
          <p:cNvPr id="3" name="Untertitel 2"/>
          <p:cNvSpPr>
            <a:spLocks noGrp="1"/>
          </p:cNvSpPr>
          <p:nvPr>
            <p:ph type="subTitle" idx="1"/>
          </p:nvPr>
        </p:nvSpPr>
        <p:spPr/>
        <p:txBody>
          <a:bodyPr/>
          <a:lstStyle/>
          <a:p>
            <a:r>
              <a:rPr lang="de-DE" dirty="0" err="1"/>
              <a:t>Proposal</a:t>
            </a:r>
            <a:r>
              <a:rPr lang="de-DE" dirty="0"/>
              <a:t> Writing Camp </a:t>
            </a:r>
            <a:endParaRPr lang="de-AT" dirty="0"/>
          </a:p>
        </p:txBody>
      </p:sp>
    </p:spTree>
    <p:extLst>
      <p:ext uri="{BB962C8B-B14F-4D97-AF65-F5344CB8AC3E}">
        <p14:creationId xmlns:p14="http://schemas.microsoft.com/office/powerpoint/2010/main" val="17175247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Posição de Conteúdo 3"/>
          <p:cNvGraphicFramePr>
            <a:graphicFrameLocks/>
          </p:cNvGraphicFramePr>
          <p:nvPr>
            <p:extLst>
              <p:ext uri="{D42A27DB-BD31-4B8C-83A1-F6EECF244321}">
                <p14:modId xmlns:p14="http://schemas.microsoft.com/office/powerpoint/2010/main" val="3289715866"/>
              </p:ext>
            </p:extLst>
          </p:nvPr>
        </p:nvGraphicFramePr>
        <p:xfrm>
          <a:off x="1525675" y="2084346"/>
          <a:ext cx="8534400" cy="19349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el 1"/>
          <p:cNvSpPr>
            <a:spLocks noGrp="1"/>
          </p:cNvSpPr>
          <p:nvPr>
            <p:ph type="title"/>
          </p:nvPr>
        </p:nvSpPr>
        <p:spPr/>
        <p:txBody>
          <a:bodyPr/>
          <a:lstStyle/>
          <a:p>
            <a:pPr>
              <a:defRPr/>
            </a:pPr>
            <a:r>
              <a:rPr lang="en-GB" dirty="0">
                <a:solidFill>
                  <a:srgbClr val="7030A0"/>
                </a:solidFill>
              </a:rPr>
              <a:t>Example: structure of a HORIZON EUROPE - RIA (Research &amp; Innovation Action)</a:t>
            </a:r>
          </a:p>
        </p:txBody>
      </p:sp>
    </p:spTree>
    <p:extLst>
      <p:ext uri="{BB962C8B-B14F-4D97-AF65-F5344CB8AC3E}">
        <p14:creationId xmlns:p14="http://schemas.microsoft.com/office/powerpoint/2010/main" val="9891686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1086143" y="1049192"/>
            <a:ext cx="6234430" cy="4801314"/>
          </a:xfrm>
          <a:prstGeom prst="rect">
            <a:avLst/>
          </a:prstGeom>
        </p:spPr>
        <p:txBody>
          <a:bodyPr vert="horz" wrap="square" lIns="0" tIns="0" rIns="0" bIns="0" rtlCol="0">
            <a:spAutoFit/>
          </a:bodyPr>
          <a:lstStyle/>
          <a:p>
            <a:pPr marL="12700">
              <a:defRPr/>
            </a:pPr>
            <a:r>
              <a:rPr lang="de-AT" sz="2800" b="1" spc="-60" dirty="0">
                <a:solidFill>
                  <a:srgbClr val="254061"/>
                </a:solidFill>
                <a:latin typeface="Calibri"/>
                <a:cs typeface="Calibri"/>
              </a:rPr>
              <a:t>RIA </a:t>
            </a:r>
            <a:r>
              <a:rPr sz="2800" b="1" spc="-10" dirty="0">
                <a:solidFill>
                  <a:srgbClr val="254061"/>
                </a:solidFill>
                <a:latin typeface="Calibri"/>
                <a:cs typeface="Calibri"/>
              </a:rPr>
              <a:t>(</a:t>
            </a:r>
            <a:r>
              <a:rPr sz="2800" b="1" spc="-80" dirty="0">
                <a:solidFill>
                  <a:srgbClr val="254061"/>
                </a:solidFill>
                <a:latin typeface="Calibri"/>
                <a:cs typeface="Calibri"/>
              </a:rPr>
              <a:t>P</a:t>
            </a:r>
            <a:r>
              <a:rPr sz="2800" b="1" spc="-20" dirty="0">
                <a:solidFill>
                  <a:srgbClr val="254061"/>
                </a:solidFill>
                <a:latin typeface="Calibri"/>
                <a:cs typeface="Calibri"/>
              </a:rPr>
              <a:t>a</a:t>
            </a:r>
            <a:r>
              <a:rPr sz="2800" b="1" spc="-10" dirty="0">
                <a:solidFill>
                  <a:srgbClr val="254061"/>
                </a:solidFill>
                <a:latin typeface="Calibri"/>
                <a:cs typeface="Calibri"/>
              </a:rPr>
              <a:t>rt</a:t>
            </a:r>
            <a:r>
              <a:rPr sz="2800" b="1" spc="-40" dirty="0">
                <a:solidFill>
                  <a:srgbClr val="254061"/>
                </a:solidFill>
                <a:latin typeface="Times New Roman"/>
                <a:cs typeface="Times New Roman"/>
              </a:rPr>
              <a:t> </a:t>
            </a:r>
            <a:r>
              <a:rPr sz="2800" b="1" spc="-15" dirty="0">
                <a:solidFill>
                  <a:srgbClr val="254061"/>
                </a:solidFill>
                <a:latin typeface="Calibri"/>
                <a:cs typeface="Calibri"/>
              </a:rPr>
              <a:t>B)</a:t>
            </a:r>
            <a:endParaRPr sz="3250" dirty="0">
              <a:solidFill>
                <a:srgbClr val="3F3F3F"/>
              </a:solidFill>
              <a:latin typeface="Times New Roman"/>
              <a:cs typeface="Times New Roman"/>
            </a:endParaRPr>
          </a:p>
          <a:p>
            <a:r>
              <a:rPr lang="de-AT" sz="2800" b="1" dirty="0">
                <a:solidFill>
                  <a:srgbClr val="7030A0"/>
                </a:solidFill>
              </a:rPr>
              <a:t>1. </a:t>
            </a:r>
            <a:r>
              <a:rPr lang="en-GB" sz="2800" b="1" dirty="0">
                <a:solidFill>
                  <a:srgbClr val="7030A0"/>
                </a:solidFill>
              </a:rPr>
              <a:t>Excellence</a:t>
            </a:r>
          </a:p>
          <a:p>
            <a:r>
              <a:rPr lang="en-GB" sz="2800" b="1" dirty="0">
                <a:solidFill>
                  <a:srgbClr val="7030A0"/>
                </a:solidFill>
              </a:rPr>
              <a:t>1.1  Objectives and ambition</a:t>
            </a:r>
          </a:p>
          <a:p>
            <a:r>
              <a:rPr lang="en-GB" sz="2800" b="1" dirty="0">
                <a:solidFill>
                  <a:srgbClr val="7030A0"/>
                </a:solidFill>
              </a:rPr>
              <a:t>1.2  Methodology</a:t>
            </a:r>
          </a:p>
          <a:p>
            <a:endParaRPr lang="en-GB" sz="2000" dirty="0"/>
          </a:p>
          <a:p>
            <a:r>
              <a:rPr lang="en-GB" sz="2000" b="1" dirty="0">
                <a:solidFill>
                  <a:schemeClr val="bg1">
                    <a:lumMod val="50000"/>
                  </a:schemeClr>
                </a:solidFill>
              </a:rPr>
              <a:t>2. Impact</a:t>
            </a:r>
          </a:p>
          <a:p>
            <a:r>
              <a:rPr lang="en-GB" sz="2000" dirty="0">
                <a:solidFill>
                  <a:schemeClr val="bg1">
                    <a:lumMod val="50000"/>
                  </a:schemeClr>
                </a:solidFill>
              </a:rPr>
              <a:t>2.1  Project´s pathways to impact</a:t>
            </a:r>
          </a:p>
          <a:p>
            <a:r>
              <a:rPr lang="en-GB" sz="2000" dirty="0">
                <a:solidFill>
                  <a:schemeClr val="bg1">
                    <a:lumMod val="50000"/>
                  </a:schemeClr>
                </a:solidFill>
              </a:rPr>
              <a:t>2.2  Measures to maximise impact  Dissemination   </a:t>
            </a:r>
          </a:p>
          <a:p>
            <a:r>
              <a:rPr lang="en-GB" sz="2000" dirty="0">
                <a:solidFill>
                  <a:schemeClr val="bg1">
                    <a:lumMod val="50000"/>
                  </a:schemeClr>
                </a:solidFill>
              </a:rPr>
              <a:t>       Exploitation and Communication</a:t>
            </a:r>
          </a:p>
          <a:p>
            <a:r>
              <a:rPr lang="en-GB" sz="2000" dirty="0">
                <a:solidFill>
                  <a:schemeClr val="bg1">
                    <a:lumMod val="50000"/>
                  </a:schemeClr>
                </a:solidFill>
              </a:rPr>
              <a:t>2.3 Summary</a:t>
            </a:r>
          </a:p>
          <a:p>
            <a:endParaRPr lang="en-GB" sz="2000" dirty="0">
              <a:solidFill>
                <a:schemeClr val="bg1">
                  <a:lumMod val="50000"/>
                </a:schemeClr>
              </a:solidFill>
            </a:endParaRPr>
          </a:p>
          <a:p>
            <a:r>
              <a:rPr lang="en-GB" sz="2000" b="1" dirty="0">
                <a:solidFill>
                  <a:schemeClr val="bg1">
                    <a:lumMod val="50000"/>
                  </a:schemeClr>
                </a:solidFill>
              </a:rPr>
              <a:t>3. Quality and efficiency of the implementation </a:t>
            </a:r>
          </a:p>
          <a:p>
            <a:r>
              <a:rPr lang="en-GB" sz="2000" dirty="0">
                <a:solidFill>
                  <a:schemeClr val="bg1">
                    <a:lumMod val="50000"/>
                  </a:schemeClr>
                </a:solidFill>
              </a:rPr>
              <a:t>3.1  Work plan and Resources</a:t>
            </a:r>
          </a:p>
          <a:p>
            <a:r>
              <a:rPr lang="en-GB" sz="2000" dirty="0">
                <a:solidFill>
                  <a:schemeClr val="bg1">
                    <a:lumMod val="50000"/>
                  </a:schemeClr>
                </a:solidFill>
              </a:rPr>
              <a:t>3.2  Capacity of participants and consortium as a whole</a:t>
            </a:r>
          </a:p>
        </p:txBody>
      </p:sp>
      <p:sp>
        <p:nvSpPr>
          <p:cNvPr id="5" name="object 5"/>
          <p:cNvSpPr txBox="1"/>
          <p:nvPr/>
        </p:nvSpPr>
        <p:spPr>
          <a:xfrm>
            <a:off x="2395268" y="6348807"/>
            <a:ext cx="103505" cy="169277"/>
          </a:xfrm>
          <a:prstGeom prst="rect">
            <a:avLst/>
          </a:prstGeom>
        </p:spPr>
        <p:txBody>
          <a:bodyPr vert="horz" wrap="square" lIns="0" tIns="0" rIns="0" bIns="0" rtlCol="0">
            <a:spAutoFit/>
          </a:bodyPr>
          <a:lstStyle/>
          <a:p>
            <a:pPr marL="12700">
              <a:defRPr/>
            </a:pPr>
            <a:r>
              <a:rPr sz="1100" b="1" dirty="0">
                <a:solidFill>
                  <a:srgbClr val="FFFFFF"/>
                </a:solidFill>
                <a:latin typeface="Arial"/>
                <a:cs typeface="Arial"/>
              </a:rPr>
              <a:t>2</a:t>
            </a:r>
            <a:endParaRPr sz="1100">
              <a:solidFill>
                <a:srgbClr val="3F3F3F"/>
              </a:solidFill>
              <a:latin typeface="Arial"/>
              <a:cs typeface="Arial"/>
            </a:endParaRPr>
          </a:p>
        </p:txBody>
      </p:sp>
      <p:sp>
        <p:nvSpPr>
          <p:cNvPr id="6" name="Rectangle 2"/>
          <p:cNvSpPr/>
          <p:nvPr/>
        </p:nvSpPr>
        <p:spPr>
          <a:xfrm>
            <a:off x="833688" y="333948"/>
            <a:ext cx="5725222" cy="523220"/>
          </a:xfrm>
          <a:prstGeom prst="rect">
            <a:avLst/>
          </a:prstGeom>
        </p:spPr>
        <p:txBody>
          <a:bodyPr wrap="none">
            <a:spAutoFit/>
          </a:bodyPr>
          <a:lstStyle/>
          <a:p>
            <a:pPr>
              <a:defRPr/>
            </a:pPr>
            <a:r>
              <a:rPr lang="de-DE" sz="2800" b="1" dirty="0">
                <a:solidFill>
                  <a:srgbClr val="7030A0"/>
                </a:solidFill>
                <a:latin typeface="Arial"/>
              </a:rPr>
              <a:t> STRUCTURE OF PART B (RIA)</a:t>
            </a:r>
            <a:r>
              <a:rPr lang="de-DE" sz="2800" b="1" dirty="0">
                <a:solidFill>
                  <a:prstClr val="white"/>
                </a:solidFill>
                <a:latin typeface="Arial"/>
              </a:rPr>
              <a:t>B</a:t>
            </a:r>
          </a:p>
        </p:txBody>
      </p:sp>
      <p:sp>
        <p:nvSpPr>
          <p:cNvPr id="7" name="object 9">
            <a:extLst>
              <a:ext uri="{FF2B5EF4-FFF2-40B4-BE49-F238E27FC236}">
                <a16:creationId xmlns:a16="http://schemas.microsoft.com/office/drawing/2014/main" id="{BDA460A1-D20B-8443-9750-D15C701430A9}"/>
              </a:ext>
            </a:extLst>
          </p:cNvPr>
          <p:cNvSpPr/>
          <p:nvPr/>
        </p:nvSpPr>
        <p:spPr>
          <a:xfrm>
            <a:off x="7854445" y="1067698"/>
            <a:ext cx="360045" cy="4782807"/>
          </a:xfrm>
          <a:custGeom>
            <a:avLst/>
            <a:gdLst/>
            <a:ahLst/>
            <a:cxnLst/>
            <a:rect l="l" t="t" r="r" b="b"/>
            <a:pathLst>
              <a:path w="360045" h="3168650">
                <a:moveTo>
                  <a:pt x="0" y="0"/>
                </a:moveTo>
                <a:lnTo>
                  <a:pt x="70074" y="2358"/>
                </a:lnTo>
                <a:lnTo>
                  <a:pt x="127296" y="8788"/>
                </a:lnTo>
                <a:lnTo>
                  <a:pt x="165876" y="18323"/>
                </a:lnTo>
                <a:lnTo>
                  <a:pt x="180022" y="29997"/>
                </a:lnTo>
                <a:lnTo>
                  <a:pt x="180022" y="1554175"/>
                </a:lnTo>
                <a:lnTo>
                  <a:pt x="194168" y="1565854"/>
                </a:lnTo>
                <a:lnTo>
                  <a:pt x="232748" y="1575388"/>
                </a:lnTo>
                <a:lnTo>
                  <a:pt x="289970" y="1581816"/>
                </a:lnTo>
                <a:lnTo>
                  <a:pt x="360045" y="1584172"/>
                </a:lnTo>
                <a:lnTo>
                  <a:pt x="289970" y="1586531"/>
                </a:lnTo>
                <a:lnTo>
                  <a:pt x="232748" y="1592962"/>
                </a:lnTo>
                <a:lnTo>
                  <a:pt x="194168" y="1602501"/>
                </a:lnTo>
                <a:lnTo>
                  <a:pt x="180022" y="1614182"/>
                </a:lnTo>
                <a:lnTo>
                  <a:pt x="180022" y="3138347"/>
                </a:lnTo>
                <a:lnTo>
                  <a:pt x="165876" y="3150028"/>
                </a:lnTo>
                <a:lnTo>
                  <a:pt x="127296" y="3159567"/>
                </a:lnTo>
                <a:lnTo>
                  <a:pt x="70074" y="3165999"/>
                </a:lnTo>
                <a:lnTo>
                  <a:pt x="0" y="3168357"/>
                </a:lnTo>
              </a:path>
            </a:pathLst>
          </a:custGeom>
          <a:ln w="25399">
            <a:solidFill>
              <a:srgbClr val="FF0000"/>
            </a:solidFill>
          </a:ln>
        </p:spPr>
        <p:txBody>
          <a:bodyPr wrap="square" lIns="0" tIns="0" rIns="0" bIns="0" rtlCol="0"/>
          <a:lstStyle/>
          <a:p>
            <a:pPr>
              <a:defRPr/>
            </a:pPr>
            <a:endParaRPr>
              <a:solidFill>
                <a:srgbClr val="3F3F3F"/>
              </a:solidFill>
              <a:latin typeface="Arial"/>
            </a:endParaRPr>
          </a:p>
        </p:txBody>
      </p:sp>
      <p:sp>
        <p:nvSpPr>
          <p:cNvPr id="8" name="object 10">
            <a:extLst>
              <a:ext uri="{FF2B5EF4-FFF2-40B4-BE49-F238E27FC236}">
                <a16:creationId xmlns:a16="http://schemas.microsoft.com/office/drawing/2014/main" id="{CECE0A8B-1BC5-4B44-ADF1-104425C4AB98}"/>
              </a:ext>
            </a:extLst>
          </p:cNvPr>
          <p:cNvSpPr txBox="1"/>
          <p:nvPr/>
        </p:nvSpPr>
        <p:spPr>
          <a:xfrm>
            <a:off x="8544271" y="2253566"/>
            <a:ext cx="2961091" cy="2943755"/>
          </a:xfrm>
          <a:prstGeom prst="rect">
            <a:avLst/>
          </a:prstGeom>
        </p:spPr>
        <p:txBody>
          <a:bodyPr vert="horz" wrap="square" lIns="0" tIns="12065" rIns="0" bIns="0" rtlCol="0">
            <a:spAutoFit/>
          </a:bodyPr>
          <a:lstStyle/>
          <a:p>
            <a:pPr marL="12700" marR="5080">
              <a:spcBef>
                <a:spcPts val="95"/>
              </a:spcBef>
              <a:defRPr/>
            </a:pPr>
            <a:r>
              <a:rPr lang="de-AT" sz="2800" b="1" spc="-30" dirty="0">
                <a:solidFill>
                  <a:srgbClr val="FF0000"/>
                </a:solidFill>
                <a:latin typeface="Calibri"/>
                <a:cs typeface="Calibri"/>
              </a:rPr>
              <a:t>PAGE  </a:t>
            </a:r>
            <a:r>
              <a:rPr lang="de-AT" sz="2800" b="1" spc="-10" dirty="0">
                <a:solidFill>
                  <a:srgbClr val="FF0000"/>
                </a:solidFill>
                <a:latin typeface="Calibri"/>
                <a:cs typeface="Calibri"/>
              </a:rPr>
              <a:t>LI</a:t>
            </a:r>
            <a:r>
              <a:rPr lang="de-AT" sz="2800" b="1" dirty="0">
                <a:solidFill>
                  <a:srgbClr val="FF0000"/>
                </a:solidFill>
                <a:latin typeface="Calibri"/>
                <a:cs typeface="Calibri"/>
              </a:rPr>
              <a:t>M</a:t>
            </a:r>
            <a:r>
              <a:rPr lang="de-AT" sz="2800" b="1" spc="-10" dirty="0">
                <a:solidFill>
                  <a:srgbClr val="FF0000"/>
                </a:solidFill>
                <a:latin typeface="Calibri"/>
                <a:cs typeface="Calibri"/>
              </a:rPr>
              <a:t>IT</a:t>
            </a:r>
            <a:r>
              <a:rPr lang="de-AT" sz="2800" b="1" spc="-5" dirty="0">
                <a:solidFill>
                  <a:srgbClr val="FF0000"/>
                </a:solidFill>
                <a:latin typeface="Calibri"/>
                <a:cs typeface="Calibri"/>
              </a:rPr>
              <a:t>! 45 </a:t>
            </a:r>
            <a:r>
              <a:rPr lang="de-AT" sz="2800" b="1" spc="-5" dirty="0" err="1">
                <a:solidFill>
                  <a:srgbClr val="FF0000"/>
                </a:solidFill>
                <a:latin typeface="Calibri"/>
                <a:cs typeface="Calibri"/>
              </a:rPr>
              <a:t>pages</a:t>
            </a:r>
            <a:r>
              <a:rPr lang="de-AT" sz="2800" b="1" spc="-5" dirty="0">
                <a:solidFill>
                  <a:srgbClr val="FF0000"/>
                </a:solidFill>
                <a:latin typeface="Calibri"/>
                <a:cs typeface="Calibri"/>
              </a:rPr>
              <a:t> (RIA) /</a:t>
            </a:r>
          </a:p>
          <a:p>
            <a:pPr marL="12700" marR="5080">
              <a:spcBef>
                <a:spcPts val="95"/>
              </a:spcBef>
              <a:defRPr/>
            </a:pPr>
            <a:r>
              <a:rPr lang="de-DE" sz="2800" b="1" spc="-5" dirty="0">
                <a:solidFill>
                  <a:srgbClr val="FF0000"/>
                </a:solidFill>
                <a:latin typeface="Calibri"/>
                <a:cs typeface="Calibri"/>
              </a:rPr>
              <a:t>50 </a:t>
            </a:r>
            <a:r>
              <a:rPr lang="de-DE" sz="2800" b="1" spc="-5" dirty="0" err="1">
                <a:solidFill>
                  <a:srgbClr val="FF0000"/>
                </a:solidFill>
                <a:latin typeface="Calibri"/>
                <a:cs typeface="Calibri"/>
              </a:rPr>
              <a:t>pages</a:t>
            </a:r>
            <a:r>
              <a:rPr lang="de-DE" sz="2800" b="1" spc="-5" dirty="0">
                <a:solidFill>
                  <a:srgbClr val="FF0000"/>
                </a:solidFill>
                <a:latin typeface="Calibri"/>
                <a:cs typeface="Calibri"/>
              </a:rPr>
              <a:t> </a:t>
            </a:r>
            <a:r>
              <a:rPr lang="de-DE" sz="2800" b="1" spc="-5" dirty="0" err="1">
                <a:solidFill>
                  <a:srgbClr val="FF0000"/>
                </a:solidFill>
                <a:latin typeface="Calibri"/>
                <a:cs typeface="Calibri"/>
              </a:rPr>
              <a:t>for</a:t>
            </a:r>
            <a:r>
              <a:rPr lang="de-DE" sz="2800" b="1" spc="-5" dirty="0">
                <a:solidFill>
                  <a:srgbClr val="FF0000"/>
                </a:solidFill>
                <a:latin typeface="Calibri"/>
                <a:cs typeface="Calibri"/>
              </a:rPr>
              <a:t> </a:t>
            </a:r>
            <a:r>
              <a:rPr lang="en-US" sz="2800" b="1" spc="-5" dirty="0">
                <a:solidFill>
                  <a:srgbClr val="FF0000"/>
                </a:solidFill>
                <a:latin typeface="Calibri"/>
                <a:cs typeface="Calibri"/>
              </a:rPr>
              <a:t>topics using lump sum funding</a:t>
            </a:r>
            <a:endParaRPr lang="de-AT" sz="2800" b="1" spc="-5" dirty="0">
              <a:solidFill>
                <a:srgbClr val="FF0000"/>
              </a:solidFill>
              <a:latin typeface="Calibri"/>
              <a:cs typeface="Calibri"/>
            </a:endParaRPr>
          </a:p>
          <a:p>
            <a:pPr marL="12700" marR="5080">
              <a:spcBef>
                <a:spcPts val="95"/>
              </a:spcBef>
              <a:defRPr/>
            </a:pPr>
            <a:r>
              <a:rPr lang="de-AT" sz="1600" b="1" spc="-5" dirty="0">
                <a:solidFill>
                  <a:srgbClr val="FF0000"/>
                </a:solidFill>
                <a:latin typeface="Calibri"/>
                <a:cs typeface="Calibri"/>
              </a:rPr>
              <a:t>(</a:t>
            </a:r>
            <a:r>
              <a:rPr lang="de-AT" sz="1600" b="1" spc="-5" dirty="0" err="1">
                <a:solidFill>
                  <a:srgbClr val="FF0000"/>
                </a:solidFill>
                <a:latin typeface="Calibri"/>
                <a:cs typeface="Calibri"/>
              </a:rPr>
              <a:t>including</a:t>
            </a:r>
            <a:r>
              <a:rPr lang="de-AT" sz="1600" b="1" spc="-5" dirty="0">
                <a:solidFill>
                  <a:srgbClr val="FF0000"/>
                </a:solidFill>
                <a:latin typeface="Calibri"/>
                <a:cs typeface="Calibri"/>
              </a:rPr>
              <a:t> title </a:t>
            </a:r>
            <a:r>
              <a:rPr lang="de-AT" sz="1600" b="1" spc="-5" dirty="0" err="1">
                <a:solidFill>
                  <a:srgbClr val="FF0000"/>
                </a:solidFill>
                <a:latin typeface="Calibri"/>
                <a:cs typeface="Calibri"/>
              </a:rPr>
              <a:t>page</a:t>
            </a:r>
            <a:r>
              <a:rPr lang="de-AT" sz="1600" b="1" spc="-5" dirty="0">
                <a:solidFill>
                  <a:srgbClr val="FF0000"/>
                </a:solidFill>
                <a:latin typeface="Calibri"/>
                <a:cs typeface="Calibri"/>
              </a:rPr>
              <a:t> </a:t>
            </a:r>
            <a:r>
              <a:rPr lang="de-AT" sz="1600" b="1" spc="-5" dirty="0" err="1">
                <a:solidFill>
                  <a:srgbClr val="FF0000"/>
                </a:solidFill>
                <a:latin typeface="Calibri"/>
                <a:cs typeface="Calibri"/>
              </a:rPr>
              <a:t>and</a:t>
            </a:r>
            <a:r>
              <a:rPr lang="de-AT" sz="1600" b="1" spc="-5" dirty="0">
                <a:solidFill>
                  <a:srgbClr val="FF0000"/>
                </a:solidFill>
                <a:latin typeface="Calibri"/>
                <a:cs typeface="Calibri"/>
              </a:rPr>
              <a:t> </a:t>
            </a:r>
            <a:r>
              <a:rPr lang="de-AT" sz="1600" b="1" spc="-5" dirty="0" err="1">
                <a:solidFill>
                  <a:srgbClr val="FF0000"/>
                </a:solidFill>
                <a:latin typeface="Calibri"/>
                <a:cs typeface="Calibri"/>
              </a:rPr>
              <a:t>list</a:t>
            </a:r>
            <a:r>
              <a:rPr lang="de-AT" sz="1600" b="1" spc="-5" dirty="0">
                <a:solidFill>
                  <a:srgbClr val="FF0000"/>
                </a:solidFill>
                <a:latin typeface="Calibri"/>
                <a:cs typeface="Calibri"/>
              </a:rPr>
              <a:t> </a:t>
            </a:r>
            <a:r>
              <a:rPr lang="de-AT" sz="1600" b="1" spc="-5" dirty="0" err="1">
                <a:solidFill>
                  <a:srgbClr val="FF0000"/>
                </a:solidFill>
                <a:latin typeface="Calibri"/>
                <a:cs typeface="Calibri"/>
              </a:rPr>
              <a:t>of</a:t>
            </a:r>
            <a:r>
              <a:rPr lang="de-AT" sz="1600" b="1" spc="-5" dirty="0">
                <a:solidFill>
                  <a:srgbClr val="FF0000"/>
                </a:solidFill>
                <a:latin typeface="Calibri"/>
                <a:cs typeface="Calibri"/>
              </a:rPr>
              <a:t> </a:t>
            </a:r>
            <a:r>
              <a:rPr lang="de-AT" sz="1600" b="1" spc="-5" dirty="0" err="1">
                <a:solidFill>
                  <a:srgbClr val="FF0000"/>
                </a:solidFill>
                <a:latin typeface="Calibri"/>
                <a:cs typeface="Calibri"/>
              </a:rPr>
              <a:t>participants</a:t>
            </a:r>
            <a:r>
              <a:rPr lang="de-AT" sz="1600" b="1" spc="-5" dirty="0">
                <a:solidFill>
                  <a:srgbClr val="FF0000"/>
                </a:solidFill>
                <a:latin typeface="Calibri"/>
                <a:cs typeface="Calibri"/>
              </a:rPr>
              <a:t>)</a:t>
            </a:r>
          </a:p>
          <a:p>
            <a:pPr marL="12700" marR="5080">
              <a:spcBef>
                <a:spcPts val="95"/>
              </a:spcBef>
              <a:defRPr/>
            </a:pPr>
            <a:endParaRPr lang="de-DE" sz="1600" b="1" spc="-5" dirty="0">
              <a:solidFill>
                <a:srgbClr val="FF0000"/>
              </a:solidFill>
              <a:latin typeface="Calibri"/>
              <a:cs typeface="Calibri"/>
            </a:endParaRPr>
          </a:p>
        </p:txBody>
      </p:sp>
    </p:spTree>
    <p:extLst>
      <p:ext uri="{BB962C8B-B14F-4D97-AF65-F5344CB8AC3E}">
        <p14:creationId xmlns:p14="http://schemas.microsoft.com/office/powerpoint/2010/main" val="7671268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prstGeom prst="rect">
            <a:avLst/>
          </a:prstGeom>
        </p:spPr>
        <p:txBody>
          <a:bodyPr vert="horz" wrap="square" lIns="0" tIns="13335" rIns="0" bIns="0" rtlCol="0" anchor="b" anchorCtr="0">
            <a:spAutoFit/>
          </a:bodyPr>
          <a:lstStyle/>
          <a:p>
            <a:pPr marL="12700">
              <a:lnSpc>
                <a:spcPct val="100000"/>
              </a:lnSpc>
              <a:spcBef>
                <a:spcPts val="105"/>
              </a:spcBef>
            </a:pPr>
            <a:r>
              <a:rPr lang="de-AT" sz="4400" dirty="0">
                <a:latin typeface="Calibri"/>
                <a:cs typeface="Calibri"/>
              </a:rPr>
              <a:t>B</a:t>
            </a:r>
            <a:r>
              <a:rPr sz="4400" dirty="0">
                <a:latin typeface="Calibri"/>
                <a:cs typeface="Calibri"/>
              </a:rPr>
              <a:t>1.</a:t>
            </a:r>
            <a:r>
              <a:rPr sz="4400" spc="-60" dirty="0">
                <a:latin typeface="Calibri"/>
                <a:cs typeface="Calibri"/>
              </a:rPr>
              <a:t> </a:t>
            </a:r>
            <a:r>
              <a:rPr sz="4400" spc="-15" dirty="0">
                <a:latin typeface="Calibri"/>
                <a:cs typeface="Calibri"/>
              </a:rPr>
              <a:t>Excellence</a:t>
            </a:r>
            <a:endParaRPr sz="4400" dirty="0">
              <a:latin typeface="Calibri"/>
              <a:cs typeface="Calibri"/>
            </a:endParaRPr>
          </a:p>
        </p:txBody>
      </p:sp>
      <p:sp>
        <p:nvSpPr>
          <p:cNvPr id="4" name="object 4"/>
          <p:cNvSpPr txBox="1"/>
          <p:nvPr/>
        </p:nvSpPr>
        <p:spPr>
          <a:xfrm>
            <a:off x="287389" y="1068164"/>
            <a:ext cx="6161405" cy="2049920"/>
          </a:xfrm>
          <a:prstGeom prst="rect">
            <a:avLst/>
          </a:prstGeom>
        </p:spPr>
        <p:txBody>
          <a:bodyPr vert="horz" wrap="square" lIns="0" tIns="109855" rIns="0" bIns="0" rtlCol="0">
            <a:spAutoFit/>
          </a:bodyPr>
          <a:lstStyle/>
          <a:p>
            <a:pPr>
              <a:lnSpc>
                <a:spcPct val="150000"/>
              </a:lnSpc>
            </a:pPr>
            <a:r>
              <a:rPr lang="de-AT" sz="2800" b="1" u="sng" dirty="0">
                <a:solidFill>
                  <a:srgbClr val="7030A0"/>
                </a:solidFill>
              </a:rPr>
              <a:t>1. </a:t>
            </a:r>
            <a:r>
              <a:rPr lang="en-GB" sz="2800" b="1" u="sng" dirty="0">
                <a:solidFill>
                  <a:srgbClr val="7030A0"/>
                </a:solidFill>
              </a:rPr>
              <a:t>Excellence</a:t>
            </a:r>
          </a:p>
          <a:p>
            <a:pPr>
              <a:lnSpc>
                <a:spcPct val="150000"/>
              </a:lnSpc>
            </a:pPr>
            <a:r>
              <a:rPr lang="en-GB" sz="2800" b="1" dirty="0">
                <a:solidFill>
                  <a:srgbClr val="7030A0"/>
                </a:solidFill>
              </a:rPr>
              <a:t>1.1  Objectives and ambition (4 p.)</a:t>
            </a:r>
          </a:p>
          <a:p>
            <a:pPr>
              <a:lnSpc>
                <a:spcPct val="150000"/>
              </a:lnSpc>
            </a:pPr>
            <a:r>
              <a:rPr lang="en-GB" sz="2800" b="1" dirty="0">
                <a:solidFill>
                  <a:srgbClr val="7030A0"/>
                </a:solidFill>
              </a:rPr>
              <a:t>1.2  Methodology (15 pages)</a:t>
            </a:r>
          </a:p>
        </p:txBody>
      </p:sp>
      <p:sp>
        <p:nvSpPr>
          <p:cNvPr id="5" name="Rechteck 4"/>
          <p:cNvSpPr/>
          <p:nvPr/>
        </p:nvSpPr>
        <p:spPr>
          <a:xfrm>
            <a:off x="6132844" y="1237270"/>
            <a:ext cx="6059156" cy="409679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a:p>
            <a:pPr algn="ctr"/>
            <a:r>
              <a:rPr lang="en-US" b="1" dirty="0"/>
              <a:t>Excellence – aspects to be taken into account</a:t>
            </a:r>
          </a:p>
          <a:p>
            <a:pPr algn="ctr"/>
            <a:endParaRPr lang="en-US" dirty="0"/>
          </a:p>
          <a:p>
            <a:pPr marL="285750" indent="-285750">
              <a:buFont typeface="Wingdings" panose="05000000000000000000" pitchFamily="2" charset="2"/>
              <a:buChar char="ü"/>
            </a:pPr>
            <a:r>
              <a:rPr lang="en-US" dirty="0"/>
              <a:t>Clarity and pertinence of the project’s objectives, and the extent to which the proposed work is ambitious, and goes beyond the state of the art.</a:t>
            </a:r>
          </a:p>
          <a:p>
            <a:pPr marL="285750" indent="-285750">
              <a:buFont typeface="Wingdings" panose="05000000000000000000" pitchFamily="2" charset="2"/>
              <a:buChar char="ü"/>
            </a:pPr>
            <a:endParaRPr lang="en-US" dirty="0"/>
          </a:p>
          <a:p>
            <a:pPr marL="285750" indent="-285750">
              <a:buFont typeface="Wingdings" panose="05000000000000000000" pitchFamily="2" charset="2"/>
              <a:buChar char="ü"/>
            </a:pPr>
            <a:r>
              <a:rPr lang="en-US" dirty="0"/>
              <a:t>Soundness of the proposed methodology, including the underlying concepts, models, assumptions, interdisciplinary approaches, appropriate consideration of the gender dimension in research and innovation content, and the quality of open science practices, including sharing and management of research outputs and engagement of citizens, civil society and end users where appropriate.</a:t>
            </a:r>
            <a:endParaRPr lang="de-AT" dirty="0"/>
          </a:p>
        </p:txBody>
      </p:sp>
    </p:spTree>
    <p:extLst>
      <p:ext uri="{BB962C8B-B14F-4D97-AF65-F5344CB8AC3E}">
        <p14:creationId xmlns:p14="http://schemas.microsoft.com/office/powerpoint/2010/main" val="28145320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2063552" y="1196752"/>
            <a:ext cx="7938134" cy="5191806"/>
          </a:xfrm>
          <a:prstGeom prst="rect">
            <a:avLst/>
          </a:prstGeom>
        </p:spPr>
        <p:txBody>
          <a:bodyPr vert="horz" wrap="square" lIns="0" tIns="86995" rIns="0" bIns="0" rtlCol="0">
            <a:spAutoFit/>
          </a:bodyPr>
          <a:lstStyle/>
          <a:p>
            <a:pPr marL="355600" indent="-342900">
              <a:spcBef>
                <a:spcPts val="685"/>
              </a:spcBef>
              <a:buClr>
                <a:srgbClr val="92D050"/>
              </a:buClr>
              <a:buFont typeface="Wingdings"/>
              <a:buChar char=""/>
              <a:tabLst>
                <a:tab pos="355600" algn="l"/>
              </a:tabLst>
              <a:defRPr/>
            </a:pPr>
            <a:r>
              <a:rPr sz="2400" b="1" spc="-15" dirty="0">
                <a:solidFill>
                  <a:srgbClr val="17375E"/>
                </a:solidFill>
                <a:latin typeface="Calibri"/>
                <a:cs typeface="Calibri"/>
              </a:rPr>
              <a:t>Overall</a:t>
            </a:r>
            <a:r>
              <a:rPr sz="2400" b="1" spc="-25" dirty="0">
                <a:solidFill>
                  <a:srgbClr val="17375E"/>
                </a:solidFill>
                <a:latin typeface="Calibri"/>
                <a:cs typeface="Calibri"/>
              </a:rPr>
              <a:t> </a:t>
            </a:r>
            <a:r>
              <a:rPr sz="2400" b="1" spc="-5" dirty="0">
                <a:solidFill>
                  <a:srgbClr val="17375E"/>
                </a:solidFill>
                <a:latin typeface="Calibri"/>
                <a:cs typeface="Calibri"/>
              </a:rPr>
              <a:t>aim</a:t>
            </a:r>
            <a:r>
              <a:rPr lang="de-AT" sz="2400" b="1" spc="-5" dirty="0">
                <a:solidFill>
                  <a:srgbClr val="17375E"/>
                </a:solidFill>
                <a:latin typeface="Calibri"/>
                <a:cs typeface="Calibri"/>
              </a:rPr>
              <a:t> =&gt;</a:t>
            </a:r>
            <a:r>
              <a:rPr lang="de-AT" sz="2400" b="1" dirty="0">
                <a:solidFill>
                  <a:srgbClr val="17375E"/>
                </a:solidFill>
                <a:latin typeface="Arial"/>
                <a:cs typeface="Calibri"/>
              </a:rPr>
              <a:t>Short </a:t>
            </a:r>
            <a:r>
              <a:rPr lang="de-AT" sz="2400" b="1" spc="-10" dirty="0" err="1">
                <a:solidFill>
                  <a:srgbClr val="17375E"/>
                </a:solidFill>
                <a:latin typeface="Arial"/>
                <a:cs typeface="Calibri"/>
              </a:rPr>
              <a:t>introductory</a:t>
            </a:r>
            <a:r>
              <a:rPr lang="de-AT" sz="2400" b="1" spc="-10" dirty="0">
                <a:solidFill>
                  <a:srgbClr val="17375E"/>
                </a:solidFill>
                <a:latin typeface="Arial"/>
                <a:cs typeface="Calibri"/>
              </a:rPr>
              <a:t> </a:t>
            </a:r>
            <a:r>
              <a:rPr lang="de-AT" sz="2400" b="1" spc="-15" dirty="0" err="1">
                <a:solidFill>
                  <a:srgbClr val="17375E"/>
                </a:solidFill>
                <a:latin typeface="Arial"/>
                <a:cs typeface="Calibri"/>
              </a:rPr>
              <a:t>paragraph</a:t>
            </a:r>
            <a:r>
              <a:rPr lang="de-AT" sz="2400" b="1" spc="-15" dirty="0">
                <a:solidFill>
                  <a:srgbClr val="17375E"/>
                </a:solidFill>
                <a:latin typeface="Arial"/>
                <a:cs typeface="Calibri"/>
              </a:rPr>
              <a:t> </a:t>
            </a:r>
            <a:r>
              <a:rPr lang="de-AT" sz="2400" b="1" spc="-10" dirty="0" err="1">
                <a:solidFill>
                  <a:srgbClr val="17375E"/>
                </a:solidFill>
                <a:latin typeface="Arial"/>
                <a:cs typeface="Calibri"/>
              </a:rPr>
              <a:t>answering</a:t>
            </a:r>
            <a:r>
              <a:rPr lang="de-AT" sz="2400" b="1" spc="-10" dirty="0">
                <a:solidFill>
                  <a:srgbClr val="17375E"/>
                </a:solidFill>
                <a:latin typeface="Arial"/>
                <a:cs typeface="Calibri"/>
              </a:rPr>
              <a:t> </a:t>
            </a:r>
            <a:r>
              <a:rPr lang="de-AT" sz="2400" b="1" dirty="0">
                <a:solidFill>
                  <a:srgbClr val="17375E"/>
                </a:solidFill>
                <a:latin typeface="Arial"/>
                <a:cs typeface="Calibri"/>
              </a:rPr>
              <a:t>5 KEY </a:t>
            </a:r>
            <a:r>
              <a:rPr lang="de-AT" sz="2400" b="1" spc="-10" dirty="0">
                <a:solidFill>
                  <a:srgbClr val="17375E"/>
                </a:solidFill>
                <a:latin typeface="Arial"/>
                <a:cs typeface="Calibri"/>
              </a:rPr>
              <a:t>QUESTIONS</a:t>
            </a:r>
            <a:endParaRPr lang="de-AT" sz="2400" b="1" spc="-5" dirty="0">
              <a:solidFill>
                <a:srgbClr val="17375E"/>
              </a:solidFill>
              <a:latin typeface="Calibri"/>
              <a:cs typeface="Calibri"/>
            </a:endParaRPr>
          </a:p>
          <a:p>
            <a:pPr marL="756285" lvl="1" indent="-286385">
              <a:spcBef>
                <a:spcPts val="585"/>
              </a:spcBef>
              <a:buClr>
                <a:srgbClr val="92D050"/>
              </a:buClr>
              <a:buFont typeface="Wingdings"/>
              <a:buChar char=""/>
              <a:tabLst>
                <a:tab pos="756920" algn="l"/>
              </a:tabLst>
              <a:defRPr/>
            </a:pPr>
            <a:r>
              <a:rPr sz="2400" dirty="0">
                <a:solidFill>
                  <a:srgbClr val="0070C0"/>
                </a:solidFill>
                <a:latin typeface="Calibri"/>
                <a:cs typeface="Calibri"/>
              </a:rPr>
              <a:t>Which </a:t>
            </a:r>
            <a:r>
              <a:rPr sz="2400" spc="-10" dirty="0">
                <a:solidFill>
                  <a:srgbClr val="0070C0"/>
                </a:solidFill>
                <a:latin typeface="Calibri"/>
                <a:cs typeface="Calibri"/>
              </a:rPr>
              <a:t>problem </a:t>
            </a:r>
            <a:r>
              <a:rPr sz="2400" spc="-15" dirty="0">
                <a:solidFill>
                  <a:srgbClr val="0070C0"/>
                </a:solidFill>
                <a:latin typeface="Calibri"/>
                <a:cs typeface="Calibri"/>
              </a:rPr>
              <a:t>are </a:t>
            </a:r>
            <a:r>
              <a:rPr sz="2400" spc="-10" dirty="0">
                <a:solidFill>
                  <a:srgbClr val="0070C0"/>
                </a:solidFill>
                <a:latin typeface="Calibri"/>
                <a:cs typeface="Calibri"/>
              </a:rPr>
              <a:t>you </a:t>
            </a:r>
            <a:r>
              <a:rPr sz="2400" dirty="0">
                <a:solidFill>
                  <a:srgbClr val="0070C0"/>
                </a:solidFill>
                <a:latin typeface="Calibri"/>
                <a:cs typeface="Calibri"/>
              </a:rPr>
              <a:t>trying </a:t>
            </a:r>
            <a:r>
              <a:rPr sz="2400" spc="-15" dirty="0">
                <a:solidFill>
                  <a:srgbClr val="0070C0"/>
                </a:solidFill>
                <a:latin typeface="Calibri"/>
                <a:cs typeface="Calibri"/>
              </a:rPr>
              <a:t>to</a:t>
            </a:r>
            <a:r>
              <a:rPr sz="2400" spc="-20" dirty="0">
                <a:solidFill>
                  <a:srgbClr val="0070C0"/>
                </a:solidFill>
                <a:latin typeface="Calibri"/>
                <a:cs typeface="Calibri"/>
              </a:rPr>
              <a:t> </a:t>
            </a:r>
            <a:r>
              <a:rPr sz="2400" spc="-10" dirty="0">
                <a:solidFill>
                  <a:srgbClr val="0070C0"/>
                </a:solidFill>
                <a:latin typeface="Calibri"/>
                <a:cs typeface="Calibri"/>
              </a:rPr>
              <a:t>solve?</a:t>
            </a:r>
            <a:endParaRPr sz="2400" dirty="0">
              <a:solidFill>
                <a:srgbClr val="3F3F3F"/>
              </a:solidFill>
              <a:latin typeface="Calibri"/>
              <a:cs typeface="Calibri"/>
            </a:endParaRPr>
          </a:p>
          <a:p>
            <a:pPr marL="756285" marR="325755" lvl="1" indent="-286385">
              <a:lnSpc>
                <a:spcPts val="2590"/>
              </a:lnSpc>
              <a:spcBef>
                <a:spcPts val="915"/>
              </a:spcBef>
              <a:buClr>
                <a:srgbClr val="92D050"/>
              </a:buClr>
              <a:buFont typeface="Wingdings"/>
              <a:buChar char=""/>
              <a:tabLst>
                <a:tab pos="756920" algn="l"/>
              </a:tabLst>
              <a:defRPr/>
            </a:pPr>
            <a:r>
              <a:rPr sz="2400" spc="-5" dirty="0">
                <a:solidFill>
                  <a:srgbClr val="0070C0"/>
                </a:solidFill>
                <a:latin typeface="Calibri"/>
                <a:cs typeface="Calibri"/>
              </a:rPr>
              <a:t>Is </a:t>
            </a:r>
            <a:r>
              <a:rPr sz="2400" dirty="0">
                <a:solidFill>
                  <a:srgbClr val="0070C0"/>
                </a:solidFill>
                <a:latin typeface="Calibri"/>
                <a:cs typeface="Calibri"/>
              </a:rPr>
              <a:t>it a </a:t>
            </a:r>
            <a:r>
              <a:rPr sz="2400" spc="-10" dirty="0">
                <a:solidFill>
                  <a:srgbClr val="0070C0"/>
                </a:solidFill>
                <a:latin typeface="Calibri"/>
                <a:cs typeface="Calibri"/>
              </a:rPr>
              <a:t>European </a:t>
            </a:r>
            <a:r>
              <a:rPr sz="2400" spc="-5" dirty="0">
                <a:solidFill>
                  <a:srgbClr val="0070C0"/>
                </a:solidFill>
                <a:latin typeface="Calibri"/>
                <a:cs typeface="Calibri"/>
              </a:rPr>
              <a:t>priority or </a:t>
            </a:r>
            <a:r>
              <a:rPr sz="2400" spc="-10" dirty="0">
                <a:solidFill>
                  <a:srgbClr val="0070C0"/>
                </a:solidFill>
                <a:latin typeface="Calibri"/>
                <a:cs typeface="Calibri"/>
              </a:rPr>
              <a:t>could </a:t>
            </a:r>
            <a:r>
              <a:rPr sz="2400" dirty="0">
                <a:solidFill>
                  <a:srgbClr val="0070C0"/>
                </a:solidFill>
                <a:latin typeface="Calibri"/>
                <a:cs typeface="Calibri"/>
              </a:rPr>
              <a:t>it </a:t>
            </a:r>
            <a:r>
              <a:rPr sz="2400" spc="-5" dirty="0">
                <a:solidFill>
                  <a:srgbClr val="0070C0"/>
                </a:solidFill>
                <a:latin typeface="Calibri"/>
                <a:cs typeface="Calibri"/>
              </a:rPr>
              <a:t>be </a:t>
            </a:r>
            <a:r>
              <a:rPr sz="2400" spc="-10" dirty="0">
                <a:solidFill>
                  <a:srgbClr val="0070C0"/>
                </a:solidFill>
                <a:latin typeface="Calibri"/>
                <a:cs typeface="Calibri"/>
              </a:rPr>
              <a:t>solved </a:t>
            </a:r>
            <a:r>
              <a:rPr sz="2400" spc="-15" dirty="0">
                <a:solidFill>
                  <a:srgbClr val="0070C0"/>
                </a:solidFill>
                <a:latin typeface="Calibri"/>
                <a:cs typeface="Calibri"/>
              </a:rPr>
              <a:t>at </a:t>
            </a:r>
            <a:r>
              <a:rPr sz="2400" spc="-10" dirty="0">
                <a:solidFill>
                  <a:srgbClr val="0070C0"/>
                </a:solidFill>
                <a:latin typeface="Calibri"/>
                <a:cs typeface="Calibri"/>
              </a:rPr>
              <a:t>national  level?</a:t>
            </a:r>
            <a:endParaRPr sz="2400" dirty="0">
              <a:solidFill>
                <a:srgbClr val="3F3F3F"/>
              </a:solidFill>
              <a:latin typeface="Calibri"/>
              <a:cs typeface="Calibri"/>
            </a:endParaRPr>
          </a:p>
          <a:p>
            <a:pPr marL="756285" lvl="1" indent="-286385">
              <a:spcBef>
                <a:spcPts val="555"/>
              </a:spcBef>
              <a:buClr>
                <a:srgbClr val="92D050"/>
              </a:buClr>
              <a:buFont typeface="Wingdings"/>
              <a:buChar char=""/>
              <a:tabLst>
                <a:tab pos="756920" algn="l"/>
              </a:tabLst>
              <a:defRPr/>
            </a:pPr>
            <a:r>
              <a:rPr sz="2400" spc="-5" dirty="0">
                <a:solidFill>
                  <a:srgbClr val="0070C0"/>
                </a:solidFill>
                <a:latin typeface="Calibri"/>
                <a:cs typeface="Calibri"/>
              </a:rPr>
              <a:t>Is the solution already</a:t>
            </a:r>
            <a:r>
              <a:rPr sz="2400" spc="-15" dirty="0">
                <a:solidFill>
                  <a:srgbClr val="0070C0"/>
                </a:solidFill>
                <a:latin typeface="Calibri"/>
                <a:cs typeface="Calibri"/>
              </a:rPr>
              <a:t> </a:t>
            </a:r>
            <a:r>
              <a:rPr sz="2400" spc="-10" dirty="0">
                <a:solidFill>
                  <a:srgbClr val="0070C0"/>
                </a:solidFill>
                <a:latin typeface="Calibri"/>
                <a:cs typeface="Calibri"/>
              </a:rPr>
              <a:t>available?</a:t>
            </a:r>
            <a:endParaRPr sz="2400" dirty="0">
              <a:solidFill>
                <a:srgbClr val="3F3F3F"/>
              </a:solidFill>
              <a:latin typeface="Calibri"/>
              <a:cs typeface="Calibri"/>
            </a:endParaRPr>
          </a:p>
          <a:p>
            <a:pPr marL="756285" lvl="1" indent="-286385">
              <a:spcBef>
                <a:spcPts val="585"/>
              </a:spcBef>
              <a:buClr>
                <a:srgbClr val="92D050"/>
              </a:buClr>
              <a:buFont typeface="Wingdings"/>
              <a:buChar char=""/>
              <a:tabLst>
                <a:tab pos="756920" algn="l"/>
              </a:tabLst>
              <a:defRPr/>
            </a:pPr>
            <a:r>
              <a:rPr sz="2400" spc="-20" dirty="0">
                <a:solidFill>
                  <a:srgbClr val="0070C0"/>
                </a:solidFill>
                <a:latin typeface="Calibri"/>
                <a:cs typeface="Calibri"/>
              </a:rPr>
              <a:t>Why </a:t>
            </a:r>
            <a:r>
              <a:rPr sz="2400" spc="-10" dirty="0">
                <a:solidFill>
                  <a:srgbClr val="0070C0"/>
                </a:solidFill>
                <a:latin typeface="Calibri"/>
                <a:cs typeface="Calibri"/>
              </a:rPr>
              <a:t>now?</a:t>
            </a:r>
            <a:endParaRPr sz="2400" dirty="0">
              <a:solidFill>
                <a:srgbClr val="3F3F3F"/>
              </a:solidFill>
              <a:latin typeface="Calibri"/>
              <a:cs typeface="Calibri"/>
            </a:endParaRPr>
          </a:p>
          <a:p>
            <a:pPr marL="756285" lvl="1" indent="-286385">
              <a:spcBef>
                <a:spcPts val="590"/>
              </a:spcBef>
              <a:buClr>
                <a:srgbClr val="92D050"/>
              </a:buClr>
              <a:buFont typeface="Wingdings"/>
              <a:buChar char=""/>
              <a:tabLst>
                <a:tab pos="756920" algn="l"/>
              </a:tabLst>
              <a:defRPr/>
            </a:pPr>
            <a:r>
              <a:rPr sz="2400" spc="-20" dirty="0">
                <a:solidFill>
                  <a:srgbClr val="0070C0"/>
                </a:solidFill>
                <a:latin typeface="Calibri"/>
                <a:cs typeface="Calibri"/>
              </a:rPr>
              <a:t>Why </a:t>
            </a:r>
            <a:r>
              <a:rPr sz="2400" spc="-10" dirty="0">
                <a:solidFill>
                  <a:srgbClr val="0070C0"/>
                </a:solidFill>
                <a:latin typeface="Calibri"/>
                <a:cs typeface="Calibri"/>
              </a:rPr>
              <a:t>you? </a:t>
            </a:r>
            <a:r>
              <a:rPr sz="2400" spc="-15" dirty="0">
                <a:solidFill>
                  <a:srgbClr val="0070C0"/>
                </a:solidFill>
                <a:latin typeface="Calibri"/>
                <a:cs typeface="Calibri"/>
              </a:rPr>
              <a:t>Are </a:t>
            </a:r>
            <a:r>
              <a:rPr sz="2400" spc="-10" dirty="0">
                <a:solidFill>
                  <a:srgbClr val="0070C0"/>
                </a:solidFill>
                <a:latin typeface="Calibri"/>
                <a:cs typeface="Calibri"/>
              </a:rPr>
              <a:t>you </a:t>
            </a:r>
            <a:r>
              <a:rPr sz="2400" dirty="0">
                <a:solidFill>
                  <a:srgbClr val="0070C0"/>
                </a:solidFill>
                <a:latin typeface="Calibri"/>
                <a:cs typeface="Calibri"/>
              </a:rPr>
              <a:t>the </a:t>
            </a:r>
            <a:r>
              <a:rPr sz="2400" spc="-10" dirty="0">
                <a:solidFill>
                  <a:srgbClr val="0070C0"/>
                </a:solidFill>
                <a:latin typeface="Calibri"/>
                <a:cs typeface="Calibri"/>
              </a:rPr>
              <a:t>best </a:t>
            </a:r>
            <a:r>
              <a:rPr lang="de-AT" sz="2400" spc="-5" dirty="0" err="1">
                <a:solidFill>
                  <a:srgbClr val="0070C0"/>
                </a:solidFill>
                <a:latin typeface="Calibri"/>
                <a:cs typeface="Calibri"/>
              </a:rPr>
              <a:t>consortium</a:t>
            </a:r>
            <a:r>
              <a:rPr sz="2400" spc="-5" dirty="0">
                <a:solidFill>
                  <a:srgbClr val="0070C0"/>
                </a:solidFill>
                <a:latin typeface="Calibri"/>
                <a:cs typeface="Calibri"/>
              </a:rPr>
              <a:t> </a:t>
            </a:r>
            <a:r>
              <a:rPr sz="2400" spc="-15" dirty="0">
                <a:solidFill>
                  <a:srgbClr val="0070C0"/>
                </a:solidFill>
                <a:latin typeface="Calibri"/>
                <a:cs typeface="Calibri"/>
              </a:rPr>
              <a:t>to </a:t>
            </a:r>
            <a:r>
              <a:rPr sz="2400" spc="-5" dirty="0">
                <a:solidFill>
                  <a:srgbClr val="0070C0"/>
                </a:solidFill>
                <a:latin typeface="Calibri"/>
                <a:cs typeface="Calibri"/>
              </a:rPr>
              <a:t>do </a:t>
            </a:r>
            <a:r>
              <a:rPr sz="2400" dirty="0">
                <a:solidFill>
                  <a:srgbClr val="0070C0"/>
                </a:solidFill>
                <a:latin typeface="Calibri"/>
                <a:cs typeface="Calibri"/>
              </a:rPr>
              <a:t>this</a:t>
            </a:r>
            <a:r>
              <a:rPr sz="2400" spc="-10" dirty="0">
                <a:solidFill>
                  <a:srgbClr val="0070C0"/>
                </a:solidFill>
                <a:latin typeface="Calibri"/>
                <a:cs typeface="Calibri"/>
              </a:rPr>
              <a:t> work?</a:t>
            </a:r>
            <a:endParaRPr lang="de-AT" sz="2400" spc="-10" dirty="0">
              <a:solidFill>
                <a:srgbClr val="0070C0"/>
              </a:solidFill>
              <a:latin typeface="Calibri"/>
              <a:cs typeface="Calibri"/>
            </a:endParaRPr>
          </a:p>
          <a:p>
            <a:pPr marL="355600" indent="-342900">
              <a:spcBef>
                <a:spcPts val="685"/>
              </a:spcBef>
              <a:buClr>
                <a:srgbClr val="92D050"/>
              </a:buClr>
              <a:buFont typeface="Wingdings"/>
              <a:buChar char=""/>
              <a:tabLst>
                <a:tab pos="355600" algn="l"/>
              </a:tabLst>
              <a:defRPr/>
            </a:pPr>
            <a:r>
              <a:rPr lang="de-AT" sz="2400" b="1" spc="-5" dirty="0">
                <a:solidFill>
                  <a:srgbClr val="17375E"/>
                </a:solidFill>
                <a:latin typeface="Arial"/>
                <a:cs typeface="Calibri"/>
              </a:rPr>
              <a:t>2-3 OVERALL OBJECTIVES</a:t>
            </a:r>
            <a:endParaRPr lang="de-AT" sz="2400" dirty="0">
              <a:solidFill>
                <a:srgbClr val="3F3F3F"/>
              </a:solidFill>
              <a:latin typeface="Arial"/>
              <a:cs typeface="Calibri"/>
            </a:endParaRPr>
          </a:p>
          <a:p>
            <a:pPr marL="355600" indent="-342900">
              <a:spcBef>
                <a:spcPts val="590"/>
              </a:spcBef>
              <a:buClr>
                <a:srgbClr val="92D050"/>
              </a:buClr>
              <a:buFont typeface="Wingdings"/>
              <a:buChar char=""/>
              <a:tabLst>
                <a:tab pos="355600" algn="l"/>
              </a:tabLst>
              <a:defRPr/>
            </a:pPr>
            <a:r>
              <a:rPr lang="de-AT" sz="2400" b="1" spc="-5" dirty="0" err="1">
                <a:solidFill>
                  <a:srgbClr val="17375E"/>
                </a:solidFill>
                <a:latin typeface="Arial"/>
                <a:cs typeface="Calibri"/>
              </a:rPr>
              <a:t>Specific</a:t>
            </a:r>
            <a:r>
              <a:rPr lang="de-AT" sz="2400" b="1" spc="-5" dirty="0">
                <a:solidFill>
                  <a:srgbClr val="17375E"/>
                </a:solidFill>
                <a:latin typeface="Arial"/>
                <a:cs typeface="Calibri"/>
              </a:rPr>
              <a:t> </a:t>
            </a:r>
            <a:r>
              <a:rPr lang="de-AT" sz="2400" b="1" spc="-5" dirty="0" err="1">
                <a:solidFill>
                  <a:srgbClr val="17375E"/>
                </a:solidFill>
                <a:latin typeface="Arial"/>
                <a:cs typeface="Calibri"/>
              </a:rPr>
              <a:t>objectives</a:t>
            </a:r>
            <a:r>
              <a:rPr lang="de-AT" sz="2400" b="1" spc="-5" dirty="0">
                <a:solidFill>
                  <a:srgbClr val="17375E"/>
                </a:solidFill>
                <a:latin typeface="Arial"/>
                <a:cs typeface="Calibri"/>
              </a:rPr>
              <a:t> (not </a:t>
            </a:r>
            <a:r>
              <a:rPr lang="de-AT" sz="2400" b="1" spc="-5" dirty="0" err="1">
                <a:solidFill>
                  <a:srgbClr val="17375E"/>
                </a:solidFill>
                <a:latin typeface="Arial"/>
                <a:cs typeface="Calibri"/>
              </a:rPr>
              <a:t>more</a:t>
            </a:r>
            <a:r>
              <a:rPr lang="de-AT" sz="2400" b="1" spc="-5" dirty="0">
                <a:solidFill>
                  <a:srgbClr val="17375E"/>
                </a:solidFill>
                <a:latin typeface="Arial"/>
                <a:cs typeface="Calibri"/>
              </a:rPr>
              <a:t> </a:t>
            </a:r>
            <a:r>
              <a:rPr lang="de-AT" sz="2400" b="1" spc="-5" dirty="0" err="1">
                <a:solidFill>
                  <a:srgbClr val="17375E"/>
                </a:solidFill>
                <a:latin typeface="Arial"/>
                <a:cs typeface="Calibri"/>
              </a:rPr>
              <a:t>then</a:t>
            </a:r>
            <a:r>
              <a:rPr lang="de-AT" sz="2400" b="1" spc="-5" dirty="0">
                <a:solidFill>
                  <a:srgbClr val="17375E"/>
                </a:solidFill>
                <a:latin typeface="Arial"/>
                <a:cs typeface="Calibri"/>
              </a:rPr>
              <a:t> 5)</a:t>
            </a:r>
          </a:p>
          <a:p>
            <a:pPr marL="469900" lvl="1">
              <a:spcBef>
                <a:spcPts val="590"/>
              </a:spcBef>
              <a:buClr>
                <a:srgbClr val="92D050"/>
              </a:buClr>
              <a:tabLst>
                <a:tab pos="756920" algn="l"/>
              </a:tabLst>
              <a:defRPr/>
            </a:pPr>
            <a:endParaRPr lang="de-AT" sz="2400" spc="-10" dirty="0">
              <a:solidFill>
                <a:srgbClr val="0070C0"/>
              </a:solidFill>
              <a:latin typeface="Calibri"/>
              <a:cs typeface="Calibri"/>
            </a:endParaRPr>
          </a:p>
          <a:p>
            <a:pPr marL="756285" lvl="1" indent="-286385">
              <a:spcBef>
                <a:spcPts val="590"/>
              </a:spcBef>
              <a:buClr>
                <a:srgbClr val="92D050"/>
              </a:buClr>
              <a:buFont typeface="Wingdings"/>
              <a:buChar char=""/>
              <a:tabLst>
                <a:tab pos="756920" algn="l"/>
              </a:tabLst>
              <a:defRPr/>
            </a:pPr>
            <a:endParaRPr sz="2400" dirty="0">
              <a:solidFill>
                <a:srgbClr val="3F3F3F"/>
              </a:solidFill>
              <a:latin typeface="Calibri"/>
              <a:cs typeface="Calibri"/>
            </a:endParaRPr>
          </a:p>
        </p:txBody>
      </p:sp>
      <p:sp>
        <p:nvSpPr>
          <p:cNvPr id="3" name="object 3">
            <a:extLst>
              <a:ext uri="{FF2B5EF4-FFF2-40B4-BE49-F238E27FC236}">
                <a16:creationId xmlns:a16="http://schemas.microsoft.com/office/drawing/2014/main" id="{384E5397-EA41-A14D-8590-428FF5B49AA0}"/>
              </a:ext>
            </a:extLst>
          </p:cNvPr>
          <p:cNvSpPr txBox="1">
            <a:spLocks noGrp="1"/>
          </p:cNvSpPr>
          <p:nvPr>
            <p:ph type="title"/>
          </p:nvPr>
        </p:nvSpPr>
        <p:spPr>
          <a:xfrm>
            <a:off x="838200" y="562256"/>
            <a:ext cx="10515600" cy="505908"/>
          </a:xfrm>
          <a:prstGeom prst="rect">
            <a:avLst/>
          </a:prstGeom>
        </p:spPr>
        <p:txBody>
          <a:bodyPr vert="horz" wrap="square" lIns="0" tIns="13335" rIns="0" bIns="0" rtlCol="0" anchor="b" anchorCtr="0">
            <a:spAutoFit/>
          </a:bodyPr>
          <a:lstStyle/>
          <a:p>
            <a:pPr marL="12700">
              <a:lnSpc>
                <a:spcPct val="100000"/>
              </a:lnSpc>
              <a:spcBef>
                <a:spcPts val="105"/>
              </a:spcBef>
            </a:pPr>
            <a:r>
              <a:rPr lang="de-AT" sz="3200" spc="-5" dirty="0"/>
              <a:t>B</a:t>
            </a:r>
            <a:r>
              <a:rPr sz="3200" spc="-5" dirty="0"/>
              <a:t>1.1</a:t>
            </a:r>
            <a:r>
              <a:rPr sz="3200" spc="-65" dirty="0"/>
              <a:t> </a:t>
            </a:r>
            <a:r>
              <a:rPr sz="3200" spc="-5" dirty="0"/>
              <a:t>Objectives</a:t>
            </a:r>
            <a:r>
              <a:rPr lang="de-DE" sz="3200" spc="-5" dirty="0"/>
              <a:t> &amp; Ambition</a:t>
            </a:r>
            <a:endParaRPr sz="3200" dirty="0"/>
          </a:p>
        </p:txBody>
      </p:sp>
    </p:spTree>
    <p:extLst>
      <p:ext uri="{BB962C8B-B14F-4D97-AF65-F5344CB8AC3E}">
        <p14:creationId xmlns:p14="http://schemas.microsoft.com/office/powerpoint/2010/main" val="11310167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prstGeom prst="rect">
            <a:avLst/>
          </a:prstGeom>
        </p:spPr>
        <p:txBody>
          <a:bodyPr vert="horz" wrap="square" lIns="0" tIns="12700" rIns="0" bIns="0" rtlCol="0" anchor="b" anchorCtr="0">
            <a:spAutoFit/>
          </a:bodyPr>
          <a:lstStyle/>
          <a:p>
            <a:pPr marL="12700">
              <a:lnSpc>
                <a:spcPct val="100000"/>
              </a:lnSpc>
              <a:spcBef>
                <a:spcPts val="100"/>
              </a:spcBef>
            </a:pPr>
            <a:r>
              <a:rPr sz="3200" spc="-5" dirty="0"/>
              <a:t>Objectives </a:t>
            </a:r>
            <a:r>
              <a:rPr sz="3600" dirty="0"/>
              <a:t>≠</a:t>
            </a:r>
            <a:r>
              <a:rPr sz="3600" spc="-80" dirty="0"/>
              <a:t> </a:t>
            </a:r>
            <a:r>
              <a:rPr sz="3200" dirty="0"/>
              <a:t>activities!</a:t>
            </a:r>
            <a:endParaRPr sz="3200"/>
          </a:p>
        </p:txBody>
      </p:sp>
      <p:sp>
        <p:nvSpPr>
          <p:cNvPr id="4" name="object 4"/>
          <p:cNvSpPr txBox="1"/>
          <p:nvPr/>
        </p:nvSpPr>
        <p:spPr>
          <a:xfrm>
            <a:off x="2639109" y="2032517"/>
            <a:ext cx="4701540" cy="2856550"/>
          </a:xfrm>
          <a:prstGeom prst="rect">
            <a:avLst/>
          </a:prstGeom>
        </p:spPr>
        <p:txBody>
          <a:bodyPr vert="horz" wrap="square" lIns="0" tIns="113664" rIns="0" bIns="0" rtlCol="0">
            <a:spAutoFit/>
          </a:bodyPr>
          <a:lstStyle/>
          <a:p>
            <a:pPr marL="355600" indent="-342900">
              <a:spcBef>
                <a:spcPts val="894"/>
              </a:spcBef>
              <a:buFont typeface="Arial"/>
              <a:buChar char="•"/>
              <a:tabLst>
                <a:tab pos="354965" algn="l"/>
                <a:tab pos="355600" algn="l"/>
              </a:tabLst>
              <a:defRPr/>
            </a:pPr>
            <a:r>
              <a:rPr sz="3200" spc="-5" dirty="0">
                <a:solidFill>
                  <a:srgbClr val="254061"/>
                </a:solidFill>
                <a:latin typeface="Calibri"/>
                <a:cs typeface="Calibri"/>
              </a:rPr>
              <a:t>The </a:t>
            </a:r>
            <a:r>
              <a:rPr sz="3200" spc="-10" dirty="0">
                <a:solidFill>
                  <a:srgbClr val="254061"/>
                </a:solidFill>
                <a:latin typeface="Calibri"/>
                <a:cs typeface="Calibri"/>
              </a:rPr>
              <a:t>right</a:t>
            </a:r>
            <a:r>
              <a:rPr sz="3200" dirty="0">
                <a:solidFill>
                  <a:srgbClr val="254061"/>
                </a:solidFill>
                <a:latin typeface="Calibri"/>
                <a:cs typeface="Calibri"/>
              </a:rPr>
              <a:t> </a:t>
            </a:r>
            <a:r>
              <a:rPr sz="3200" spc="-10" dirty="0">
                <a:solidFill>
                  <a:srgbClr val="254061"/>
                </a:solidFill>
                <a:latin typeface="Calibri"/>
                <a:cs typeface="Calibri"/>
              </a:rPr>
              <a:t>question:</a:t>
            </a:r>
            <a:endParaRPr sz="3200" dirty="0">
              <a:solidFill>
                <a:srgbClr val="3F3F3F"/>
              </a:solidFill>
              <a:latin typeface="Calibri"/>
              <a:cs typeface="Calibri"/>
            </a:endParaRPr>
          </a:p>
          <a:p>
            <a:pPr marL="756285" lvl="1" indent="-286385">
              <a:spcBef>
                <a:spcPts val="690"/>
              </a:spcBef>
              <a:buFont typeface="Arial"/>
              <a:buChar char="–"/>
              <a:tabLst>
                <a:tab pos="756920" algn="l"/>
              </a:tabLst>
              <a:defRPr/>
            </a:pPr>
            <a:r>
              <a:rPr sz="2800" b="1" spc="-15" dirty="0">
                <a:solidFill>
                  <a:srgbClr val="00B050"/>
                </a:solidFill>
                <a:latin typeface="Calibri"/>
                <a:cs typeface="Calibri"/>
              </a:rPr>
              <a:t>What </a:t>
            </a:r>
            <a:r>
              <a:rPr sz="2800" b="1" spc="-5" dirty="0">
                <a:solidFill>
                  <a:srgbClr val="00B050"/>
                </a:solidFill>
                <a:latin typeface="Calibri"/>
                <a:cs typeface="Calibri"/>
              </a:rPr>
              <a:t>do I </a:t>
            </a:r>
            <a:r>
              <a:rPr sz="2800" b="1" spc="-10" dirty="0">
                <a:solidFill>
                  <a:srgbClr val="00B050"/>
                </a:solidFill>
                <a:latin typeface="Calibri"/>
                <a:cs typeface="Calibri"/>
              </a:rPr>
              <a:t>plan </a:t>
            </a:r>
            <a:r>
              <a:rPr sz="2800" b="1" spc="-15" dirty="0">
                <a:solidFill>
                  <a:srgbClr val="00B050"/>
                </a:solidFill>
                <a:latin typeface="Calibri"/>
                <a:cs typeface="Calibri"/>
              </a:rPr>
              <a:t>to</a:t>
            </a:r>
            <a:r>
              <a:rPr sz="2800" b="1" spc="15" dirty="0">
                <a:solidFill>
                  <a:srgbClr val="00B050"/>
                </a:solidFill>
                <a:latin typeface="Calibri"/>
                <a:cs typeface="Calibri"/>
              </a:rPr>
              <a:t> </a:t>
            </a:r>
            <a:r>
              <a:rPr sz="2800" b="1" spc="-10" dirty="0">
                <a:solidFill>
                  <a:srgbClr val="00B050"/>
                </a:solidFill>
                <a:latin typeface="Calibri"/>
                <a:cs typeface="Calibri"/>
              </a:rPr>
              <a:t>achieve?</a:t>
            </a:r>
            <a:endParaRPr sz="2800" dirty="0">
              <a:solidFill>
                <a:srgbClr val="3F3F3F"/>
              </a:solidFill>
              <a:latin typeface="Calibri"/>
              <a:cs typeface="Calibri"/>
            </a:endParaRPr>
          </a:p>
          <a:p>
            <a:pPr lvl="1">
              <a:spcBef>
                <a:spcPts val="10"/>
              </a:spcBef>
              <a:buFontTx/>
              <a:buChar char="–"/>
              <a:defRPr/>
            </a:pPr>
            <a:endParaRPr sz="4650" dirty="0">
              <a:solidFill>
                <a:srgbClr val="3F3F3F"/>
              </a:solidFill>
              <a:latin typeface="Times New Roman"/>
              <a:cs typeface="Times New Roman"/>
            </a:endParaRPr>
          </a:p>
          <a:p>
            <a:pPr marL="355600" indent="-342900">
              <a:buFont typeface="Arial"/>
              <a:buChar char="•"/>
              <a:tabLst>
                <a:tab pos="354965" algn="l"/>
                <a:tab pos="355600" algn="l"/>
              </a:tabLst>
              <a:defRPr/>
            </a:pPr>
            <a:r>
              <a:rPr sz="3200" spc="-5" dirty="0">
                <a:solidFill>
                  <a:srgbClr val="254061"/>
                </a:solidFill>
                <a:latin typeface="Calibri"/>
                <a:cs typeface="Calibri"/>
              </a:rPr>
              <a:t>The </a:t>
            </a:r>
            <a:r>
              <a:rPr sz="3200" spc="-10" dirty="0">
                <a:solidFill>
                  <a:srgbClr val="254061"/>
                </a:solidFill>
                <a:latin typeface="Calibri"/>
                <a:cs typeface="Calibri"/>
              </a:rPr>
              <a:t>wrong</a:t>
            </a:r>
            <a:r>
              <a:rPr sz="3200" spc="-15" dirty="0">
                <a:solidFill>
                  <a:srgbClr val="254061"/>
                </a:solidFill>
                <a:latin typeface="Calibri"/>
                <a:cs typeface="Calibri"/>
              </a:rPr>
              <a:t> </a:t>
            </a:r>
            <a:r>
              <a:rPr sz="3200" spc="-10" dirty="0">
                <a:solidFill>
                  <a:srgbClr val="254061"/>
                </a:solidFill>
                <a:latin typeface="Calibri"/>
                <a:cs typeface="Calibri"/>
              </a:rPr>
              <a:t>question:</a:t>
            </a:r>
            <a:endParaRPr sz="3200" dirty="0">
              <a:solidFill>
                <a:srgbClr val="3F3F3F"/>
              </a:solidFill>
              <a:latin typeface="Calibri"/>
              <a:cs typeface="Calibri"/>
            </a:endParaRPr>
          </a:p>
          <a:p>
            <a:pPr marL="756285" lvl="1" indent="-286385">
              <a:spcBef>
                <a:spcPts val="690"/>
              </a:spcBef>
              <a:buFont typeface="Arial"/>
              <a:buChar char="–"/>
              <a:tabLst>
                <a:tab pos="756920" algn="l"/>
              </a:tabLst>
              <a:defRPr/>
            </a:pPr>
            <a:r>
              <a:rPr sz="2800" b="1" spc="-15" dirty="0">
                <a:solidFill>
                  <a:srgbClr val="0070C0"/>
                </a:solidFill>
                <a:latin typeface="Calibri"/>
                <a:cs typeface="Calibri"/>
              </a:rPr>
              <a:t>What </a:t>
            </a:r>
            <a:r>
              <a:rPr sz="2800" b="1" spc="-10" dirty="0">
                <a:solidFill>
                  <a:srgbClr val="0070C0"/>
                </a:solidFill>
                <a:latin typeface="Calibri"/>
                <a:cs typeface="Calibri"/>
              </a:rPr>
              <a:t>am </a:t>
            </a:r>
            <a:r>
              <a:rPr sz="2800" b="1" spc="-5" dirty="0">
                <a:solidFill>
                  <a:srgbClr val="0070C0"/>
                </a:solidFill>
                <a:latin typeface="Calibri"/>
                <a:cs typeface="Calibri"/>
              </a:rPr>
              <a:t>I </a:t>
            </a:r>
            <a:r>
              <a:rPr sz="2800" b="1" spc="-15" dirty="0">
                <a:solidFill>
                  <a:srgbClr val="0070C0"/>
                </a:solidFill>
                <a:latin typeface="Calibri"/>
                <a:cs typeface="Calibri"/>
              </a:rPr>
              <a:t>going to</a:t>
            </a:r>
            <a:r>
              <a:rPr sz="2800" b="1" spc="70" dirty="0">
                <a:solidFill>
                  <a:srgbClr val="0070C0"/>
                </a:solidFill>
                <a:latin typeface="Calibri"/>
                <a:cs typeface="Calibri"/>
              </a:rPr>
              <a:t> </a:t>
            </a:r>
            <a:r>
              <a:rPr sz="2800" b="1" spc="-10" dirty="0">
                <a:solidFill>
                  <a:srgbClr val="0070C0"/>
                </a:solidFill>
                <a:latin typeface="Calibri"/>
                <a:cs typeface="Calibri"/>
              </a:rPr>
              <a:t>do?</a:t>
            </a:r>
            <a:endParaRPr sz="2800" dirty="0">
              <a:solidFill>
                <a:srgbClr val="3F3F3F"/>
              </a:solidFill>
              <a:latin typeface="Calibri"/>
              <a:cs typeface="Calibri"/>
            </a:endParaRPr>
          </a:p>
        </p:txBody>
      </p:sp>
      <p:cxnSp>
        <p:nvCxnSpPr>
          <p:cNvPr id="5" name="Gerade Verbindung 4">
            <a:extLst>
              <a:ext uri="{FF2B5EF4-FFF2-40B4-BE49-F238E27FC236}">
                <a16:creationId xmlns:a16="http://schemas.microsoft.com/office/drawing/2014/main" id="{807900E5-008B-C54E-84AF-01725FB0C4A5}"/>
              </a:ext>
            </a:extLst>
          </p:cNvPr>
          <p:cNvCxnSpPr/>
          <p:nvPr/>
        </p:nvCxnSpPr>
        <p:spPr>
          <a:xfrm flipV="1">
            <a:off x="3431704" y="3717032"/>
            <a:ext cx="2979940" cy="1584176"/>
          </a:xfrm>
          <a:prstGeom prst="line">
            <a:avLst/>
          </a:prstGeom>
        </p:spPr>
        <p:style>
          <a:lnRef idx="2">
            <a:schemeClr val="accent6"/>
          </a:lnRef>
          <a:fillRef idx="0">
            <a:schemeClr val="accent6"/>
          </a:fillRef>
          <a:effectRef idx="1">
            <a:schemeClr val="accent6"/>
          </a:effectRef>
          <a:fontRef idx="minor">
            <a:schemeClr val="tx1"/>
          </a:fontRef>
        </p:style>
      </p:cxnSp>
      <p:cxnSp>
        <p:nvCxnSpPr>
          <p:cNvPr id="6" name="Gerade Verbindung 5">
            <a:extLst>
              <a:ext uri="{FF2B5EF4-FFF2-40B4-BE49-F238E27FC236}">
                <a16:creationId xmlns:a16="http://schemas.microsoft.com/office/drawing/2014/main" id="{93AABF77-CAEF-A740-9B06-6E63BC295217}"/>
              </a:ext>
            </a:extLst>
          </p:cNvPr>
          <p:cNvCxnSpPr>
            <a:cxnSpLocks/>
          </p:cNvCxnSpPr>
          <p:nvPr/>
        </p:nvCxnSpPr>
        <p:spPr>
          <a:xfrm flipH="1" flipV="1">
            <a:off x="3647728" y="3438089"/>
            <a:ext cx="2340268" cy="2439888"/>
          </a:xfrm>
          <a:prstGeom prst="line">
            <a:avLst/>
          </a:prstGeom>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35342276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prstGeom prst="rect">
            <a:avLst/>
          </a:prstGeom>
        </p:spPr>
        <p:txBody>
          <a:bodyPr vert="horz" wrap="square" lIns="0" tIns="13335" rIns="0" bIns="0" rtlCol="0" anchor="b" anchorCtr="0">
            <a:spAutoFit/>
          </a:bodyPr>
          <a:lstStyle/>
          <a:p>
            <a:pPr marL="12700">
              <a:lnSpc>
                <a:spcPct val="100000"/>
              </a:lnSpc>
              <a:spcBef>
                <a:spcPts val="105"/>
              </a:spcBef>
            </a:pPr>
            <a:r>
              <a:rPr sz="3200" dirty="0"/>
              <a:t>S M A R</a:t>
            </a:r>
            <a:r>
              <a:rPr sz="3200" spc="-105" dirty="0"/>
              <a:t> </a:t>
            </a:r>
            <a:r>
              <a:rPr sz="3200" dirty="0"/>
              <a:t>T</a:t>
            </a:r>
            <a:r>
              <a:rPr lang="de-AT" sz="3200" dirty="0"/>
              <a:t> OBJECTIVES</a:t>
            </a:r>
            <a:endParaRPr sz="3200" dirty="0"/>
          </a:p>
        </p:txBody>
      </p:sp>
      <p:sp>
        <p:nvSpPr>
          <p:cNvPr id="4" name="object 4"/>
          <p:cNvSpPr txBox="1"/>
          <p:nvPr/>
        </p:nvSpPr>
        <p:spPr>
          <a:xfrm>
            <a:off x="514414" y="1228443"/>
            <a:ext cx="217804" cy="513715"/>
          </a:xfrm>
          <a:prstGeom prst="rect">
            <a:avLst/>
          </a:prstGeom>
        </p:spPr>
        <p:txBody>
          <a:bodyPr vert="horz" wrap="square" lIns="0" tIns="13335" rIns="0" bIns="0" rtlCol="0">
            <a:spAutoFit/>
          </a:bodyPr>
          <a:lstStyle/>
          <a:p>
            <a:pPr marL="12700">
              <a:spcBef>
                <a:spcPts val="105"/>
              </a:spcBef>
              <a:defRPr/>
            </a:pPr>
            <a:r>
              <a:rPr sz="3200" b="1" dirty="0">
                <a:solidFill>
                  <a:srgbClr val="0070C0"/>
                </a:solidFill>
                <a:latin typeface="Calibri"/>
                <a:cs typeface="Calibri"/>
              </a:rPr>
              <a:t>S</a:t>
            </a:r>
            <a:endParaRPr sz="3200" dirty="0">
              <a:solidFill>
                <a:srgbClr val="3F3F3F"/>
              </a:solidFill>
              <a:latin typeface="Calibri"/>
              <a:cs typeface="Calibri"/>
            </a:endParaRPr>
          </a:p>
        </p:txBody>
      </p:sp>
      <p:sp>
        <p:nvSpPr>
          <p:cNvPr id="5" name="object 5"/>
          <p:cNvSpPr txBox="1"/>
          <p:nvPr/>
        </p:nvSpPr>
        <p:spPr>
          <a:xfrm>
            <a:off x="514414" y="1139257"/>
            <a:ext cx="5172953" cy="3574054"/>
          </a:xfrm>
          <a:prstGeom prst="rect">
            <a:avLst/>
          </a:prstGeom>
        </p:spPr>
        <p:txBody>
          <a:bodyPr vert="horz" wrap="square" lIns="0" tIns="123189" rIns="0" bIns="0" rtlCol="0">
            <a:spAutoFit/>
          </a:bodyPr>
          <a:lstStyle/>
          <a:p>
            <a:pPr marL="435609">
              <a:spcBef>
                <a:spcPts val="969"/>
              </a:spcBef>
              <a:defRPr/>
            </a:pPr>
            <a:r>
              <a:rPr sz="2800" spc="-5" dirty="0">
                <a:solidFill>
                  <a:srgbClr val="0070C0"/>
                </a:solidFill>
                <a:latin typeface="Calibri"/>
                <a:cs typeface="Calibri"/>
              </a:rPr>
              <a:t>specific,</a:t>
            </a:r>
            <a:r>
              <a:rPr sz="2800" spc="20" dirty="0">
                <a:solidFill>
                  <a:srgbClr val="0070C0"/>
                </a:solidFill>
                <a:latin typeface="Calibri"/>
                <a:cs typeface="Calibri"/>
              </a:rPr>
              <a:t> </a:t>
            </a:r>
            <a:r>
              <a:rPr sz="2800" spc="-15" dirty="0">
                <a:solidFill>
                  <a:srgbClr val="0070C0"/>
                </a:solidFill>
                <a:latin typeface="Calibri"/>
                <a:cs typeface="Calibri"/>
              </a:rPr>
              <a:t>concrete</a:t>
            </a:r>
            <a:endParaRPr sz="2800" dirty="0">
              <a:solidFill>
                <a:srgbClr val="3F3F3F"/>
              </a:solidFill>
              <a:latin typeface="Calibri"/>
              <a:cs typeface="Calibri"/>
            </a:endParaRPr>
          </a:p>
          <a:p>
            <a:pPr marL="812800" indent="-342900">
              <a:spcBef>
                <a:spcPts val="635"/>
              </a:spcBef>
              <a:buFont typeface="Arial" panose="020B0604020202020204" pitchFamily="34" charset="0"/>
              <a:buChar char="•"/>
              <a:tabLst>
                <a:tab pos="756285" algn="l"/>
                <a:tab pos="756920" algn="l"/>
              </a:tabLst>
              <a:defRPr/>
            </a:pPr>
            <a:r>
              <a:rPr sz="2000" spc="-5" dirty="0">
                <a:solidFill>
                  <a:srgbClr val="254061"/>
                </a:solidFill>
                <a:latin typeface="Calibri"/>
                <a:cs typeface="Calibri"/>
              </a:rPr>
              <a:t>What </a:t>
            </a:r>
            <a:r>
              <a:rPr sz="2000" b="1" spc="-15" dirty="0">
                <a:solidFill>
                  <a:srgbClr val="254061"/>
                </a:solidFill>
                <a:latin typeface="Calibri"/>
                <a:cs typeface="Calibri"/>
              </a:rPr>
              <a:t>exactly </a:t>
            </a:r>
            <a:r>
              <a:rPr sz="2000" spc="-10" dirty="0">
                <a:solidFill>
                  <a:srgbClr val="254061"/>
                </a:solidFill>
                <a:latin typeface="Calibri"/>
                <a:cs typeface="Calibri"/>
              </a:rPr>
              <a:t>are you </a:t>
            </a:r>
            <a:r>
              <a:rPr sz="2000" spc="-5" dirty="0">
                <a:solidFill>
                  <a:srgbClr val="254061"/>
                </a:solidFill>
                <a:latin typeface="Calibri"/>
                <a:cs typeface="Calibri"/>
              </a:rPr>
              <a:t>going </a:t>
            </a:r>
            <a:r>
              <a:rPr sz="2000" spc="-15" dirty="0">
                <a:solidFill>
                  <a:srgbClr val="254061"/>
                </a:solidFill>
                <a:latin typeface="Calibri"/>
                <a:cs typeface="Calibri"/>
              </a:rPr>
              <a:t>to </a:t>
            </a:r>
            <a:r>
              <a:rPr sz="2000" spc="-10" dirty="0">
                <a:solidFill>
                  <a:srgbClr val="254061"/>
                </a:solidFill>
                <a:latin typeface="Calibri"/>
                <a:cs typeface="Calibri"/>
              </a:rPr>
              <a:t>achieve?</a:t>
            </a:r>
            <a:endParaRPr sz="2000" dirty="0">
              <a:solidFill>
                <a:srgbClr val="3F3F3F"/>
              </a:solidFill>
              <a:latin typeface="Calibri"/>
              <a:cs typeface="Calibri"/>
            </a:endParaRPr>
          </a:p>
          <a:p>
            <a:pPr marL="812800" indent="-342900">
              <a:spcBef>
                <a:spcPts val="480"/>
              </a:spcBef>
              <a:buFont typeface="Arial" panose="020B0604020202020204" pitchFamily="34" charset="0"/>
              <a:buChar char="•"/>
              <a:tabLst>
                <a:tab pos="756285" algn="l"/>
                <a:tab pos="756920" algn="l"/>
              </a:tabLst>
              <a:defRPr/>
            </a:pPr>
            <a:r>
              <a:rPr sz="2000" spc="-5" dirty="0">
                <a:solidFill>
                  <a:srgbClr val="254061"/>
                </a:solidFill>
                <a:latin typeface="Calibri"/>
                <a:cs typeface="Calibri"/>
              </a:rPr>
              <a:t>Is </a:t>
            </a:r>
            <a:r>
              <a:rPr sz="2000" dirty="0">
                <a:solidFill>
                  <a:srgbClr val="254061"/>
                </a:solidFill>
                <a:latin typeface="Calibri"/>
                <a:cs typeface="Calibri"/>
              </a:rPr>
              <a:t>the </a:t>
            </a:r>
            <a:r>
              <a:rPr sz="2000" spc="-5" dirty="0">
                <a:solidFill>
                  <a:srgbClr val="254061"/>
                </a:solidFill>
                <a:latin typeface="Calibri"/>
                <a:cs typeface="Calibri"/>
              </a:rPr>
              <a:t>objective </a:t>
            </a:r>
            <a:r>
              <a:rPr sz="2000" spc="-10" dirty="0">
                <a:solidFill>
                  <a:srgbClr val="254061"/>
                </a:solidFill>
                <a:latin typeface="Calibri"/>
                <a:cs typeface="Calibri"/>
              </a:rPr>
              <a:t>written </a:t>
            </a:r>
            <a:r>
              <a:rPr sz="2000" spc="-5" dirty="0">
                <a:solidFill>
                  <a:srgbClr val="254061"/>
                </a:solidFill>
                <a:latin typeface="Calibri"/>
                <a:cs typeface="Calibri"/>
              </a:rPr>
              <a:t>in </a:t>
            </a:r>
            <a:r>
              <a:rPr sz="2000" dirty="0">
                <a:solidFill>
                  <a:srgbClr val="254061"/>
                </a:solidFill>
                <a:latin typeface="Calibri"/>
                <a:cs typeface="Calibri"/>
              </a:rPr>
              <a:t>a </a:t>
            </a:r>
            <a:r>
              <a:rPr sz="2000" spc="-5" dirty="0">
                <a:solidFill>
                  <a:srgbClr val="254061"/>
                </a:solidFill>
                <a:latin typeface="Calibri"/>
                <a:cs typeface="Calibri"/>
              </a:rPr>
              <a:t>clear </a:t>
            </a:r>
            <a:r>
              <a:rPr sz="2000" dirty="0">
                <a:solidFill>
                  <a:srgbClr val="254061"/>
                </a:solidFill>
                <a:latin typeface="Calibri"/>
                <a:cs typeface="Calibri"/>
              </a:rPr>
              <a:t>and </a:t>
            </a:r>
            <a:r>
              <a:rPr sz="2000" b="1" spc="-5" dirty="0">
                <a:solidFill>
                  <a:srgbClr val="254061"/>
                </a:solidFill>
                <a:latin typeface="Calibri"/>
                <a:cs typeface="Calibri"/>
              </a:rPr>
              <a:t>comprehensible</a:t>
            </a:r>
            <a:r>
              <a:rPr sz="2000" b="1" spc="10" dirty="0">
                <a:solidFill>
                  <a:srgbClr val="254061"/>
                </a:solidFill>
                <a:latin typeface="Calibri"/>
                <a:cs typeface="Calibri"/>
              </a:rPr>
              <a:t> </a:t>
            </a:r>
            <a:r>
              <a:rPr sz="2000" spc="-15" dirty="0">
                <a:solidFill>
                  <a:srgbClr val="254061"/>
                </a:solidFill>
                <a:latin typeface="Calibri"/>
                <a:cs typeface="Calibri"/>
              </a:rPr>
              <a:t>way?</a:t>
            </a:r>
            <a:endParaRPr sz="2000" dirty="0">
              <a:solidFill>
                <a:srgbClr val="3F3F3F"/>
              </a:solidFill>
              <a:latin typeface="Calibri"/>
              <a:cs typeface="Calibri"/>
            </a:endParaRPr>
          </a:p>
          <a:p>
            <a:pPr marL="12700">
              <a:spcBef>
                <a:spcPts val="695"/>
              </a:spcBef>
              <a:tabLst>
                <a:tab pos="621665" algn="l"/>
              </a:tabLst>
              <a:defRPr/>
            </a:pPr>
            <a:r>
              <a:rPr sz="3200" b="1" dirty="0">
                <a:solidFill>
                  <a:srgbClr val="0070C0"/>
                </a:solidFill>
                <a:latin typeface="Calibri"/>
                <a:cs typeface="Calibri"/>
              </a:rPr>
              <a:t>M	</a:t>
            </a:r>
            <a:r>
              <a:rPr sz="2800" spc="-15" dirty="0">
                <a:solidFill>
                  <a:srgbClr val="0070C0"/>
                </a:solidFill>
                <a:latin typeface="Calibri"/>
                <a:cs typeface="Calibri"/>
              </a:rPr>
              <a:t>measurable</a:t>
            </a:r>
            <a:endParaRPr sz="2800" dirty="0">
              <a:solidFill>
                <a:srgbClr val="3F3F3F"/>
              </a:solidFill>
              <a:latin typeface="Calibri"/>
              <a:cs typeface="Calibri"/>
            </a:endParaRPr>
          </a:p>
          <a:p>
            <a:pPr marL="812800" indent="-342900">
              <a:spcBef>
                <a:spcPts val="550"/>
              </a:spcBef>
              <a:buFont typeface="Arial" panose="020B0604020202020204" pitchFamily="34" charset="0"/>
              <a:buChar char="•"/>
              <a:tabLst>
                <a:tab pos="756285" algn="l"/>
                <a:tab pos="756920" algn="l"/>
              </a:tabLst>
              <a:defRPr/>
            </a:pPr>
            <a:r>
              <a:rPr sz="2000" spc="-5" dirty="0">
                <a:solidFill>
                  <a:srgbClr val="254061"/>
                </a:solidFill>
                <a:latin typeface="Calibri"/>
                <a:cs typeface="Calibri"/>
              </a:rPr>
              <a:t>How can </a:t>
            </a:r>
            <a:r>
              <a:rPr sz="2000" spc="-10" dirty="0">
                <a:solidFill>
                  <a:srgbClr val="254061"/>
                </a:solidFill>
                <a:latin typeface="Calibri"/>
                <a:cs typeface="Calibri"/>
              </a:rPr>
              <a:t>you tell </a:t>
            </a:r>
            <a:r>
              <a:rPr sz="2000" spc="-5" dirty="0">
                <a:solidFill>
                  <a:srgbClr val="254061"/>
                </a:solidFill>
                <a:latin typeface="Calibri"/>
                <a:cs typeface="Calibri"/>
              </a:rPr>
              <a:t>if </a:t>
            </a:r>
            <a:r>
              <a:rPr sz="2000" dirty="0">
                <a:solidFill>
                  <a:srgbClr val="254061"/>
                </a:solidFill>
                <a:latin typeface="Calibri"/>
                <a:cs typeface="Calibri"/>
              </a:rPr>
              <a:t>the </a:t>
            </a:r>
            <a:r>
              <a:rPr sz="2000" spc="-5" dirty="0">
                <a:solidFill>
                  <a:srgbClr val="254061"/>
                </a:solidFill>
                <a:latin typeface="Calibri"/>
                <a:cs typeface="Calibri"/>
              </a:rPr>
              <a:t>objective is</a:t>
            </a:r>
            <a:r>
              <a:rPr sz="2000" spc="15" dirty="0">
                <a:solidFill>
                  <a:srgbClr val="254061"/>
                </a:solidFill>
                <a:latin typeface="Calibri"/>
                <a:cs typeface="Calibri"/>
              </a:rPr>
              <a:t> </a:t>
            </a:r>
            <a:r>
              <a:rPr sz="2000" spc="-5" dirty="0">
                <a:solidFill>
                  <a:srgbClr val="254061"/>
                </a:solidFill>
                <a:latin typeface="Calibri"/>
                <a:cs typeface="Calibri"/>
              </a:rPr>
              <a:t>reached?</a:t>
            </a:r>
            <a:endParaRPr sz="2000" dirty="0">
              <a:solidFill>
                <a:srgbClr val="3F3F3F"/>
              </a:solidFill>
              <a:latin typeface="Calibri"/>
              <a:cs typeface="Calibri"/>
            </a:endParaRPr>
          </a:p>
          <a:p>
            <a:pPr marL="812800" marR="351155" indent="-342900">
              <a:spcBef>
                <a:spcPts val="480"/>
              </a:spcBef>
              <a:buFont typeface="Arial" panose="020B0604020202020204" pitchFamily="34" charset="0"/>
              <a:buChar char="•"/>
              <a:tabLst>
                <a:tab pos="756285" algn="l"/>
                <a:tab pos="756920" algn="l"/>
              </a:tabLst>
              <a:defRPr/>
            </a:pPr>
            <a:r>
              <a:rPr sz="2000" spc="-10" dirty="0">
                <a:solidFill>
                  <a:srgbClr val="254061"/>
                </a:solidFill>
                <a:latin typeface="Calibri"/>
                <a:cs typeface="Calibri"/>
              </a:rPr>
              <a:t>Are there </a:t>
            </a:r>
            <a:r>
              <a:rPr sz="2000" spc="-5" dirty="0">
                <a:solidFill>
                  <a:srgbClr val="254061"/>
                </a:solidFill>
                <a:latin typeface="Calibri"/>
                <a:cs typeface="Calibri"/>
              </a:rPr>
              <a:t>clear </a:t>
            </a:r>
            <a:r>
              <a:rPr sz="2000" b="1" spc="-10" dirty="0">
                <a:solidFill>
                  <a:srgbClr val="254061"/>
                </a:solidFill>
                <a:latin typeface="Calibri"/>
                <a:cs typeface="Calibri"/>
              </a:rPr>
              <a:t>indicators </a:t>
            </a:r>
            <a:r>
              <a:rPr sz="2000" spc="-5" dirty="0">
                <a:solidFill>
                  <a:srgbClr val="254061"/>
                </a:solidFill>
                <a:latin typeface="Calibri"/>
                <a:cs typeface="Calibri"/>
              </a:rPr>
              <a:t>or </a:t>
            </a:r>
            <a:r>
              <a:rPr sz="2000" b="1" spc="-15" dirty="0">
                <a:solidFill>
                  <a:srgbClr val="254061"/>
                </a:solidFill>
                <a:latin typeface="Calibri"/>
                <a:cs typeface="Calibri"/>
              </a:rPr>
              <a:t>parameters </a:t>
            </a:r>
            <a:r>
              <a:rPr sz="2000" spc="-15" dirty="0">
                <a:solidFill>
                  <a:srgbClr val="254061"/>
                </a:solidFill>
                <a:latin typeface="Calibri"/>
                <a:cs typeface="Calibri"/>
              </a:rPr>
              <a:t>to </a:t>
            </a:r>
            <a:r>
              <a:rPr sz="2000" spc="-5" dirty="0">
                <a:solidFill>
                  <a:srgbClr val="254061"/>
                </a:solidFill>
                <a:latin typeface="Calibri"/>
                <a:cs typeface="Calibri"/>
              </a:rPr>
              <a:t>measure </a:t>
            </a:r>
            <a:r>
              <a:rPr sz="2000" dirty="0">
                <a:solidFill>
                  <a:srgbClr val="254061"/>
                </a:solidFill>
                <a:latin typeface="Calibri"/>
                <a:cs typeface="Calibri"/>
              </a:rPr>
              <a:t>the  </a:t>
            </a:r>
            <a:r>
              <a:rPr sz="2000" spc="-5" dirty="0">
                <a:solidFill>
                  <a:srgbClr val="254061"/>
                </a:solidFill>
                <a:latin typeface="Calibri"/>
                <a:cs typeface="Calibri"/>
              </a:rPr>
              <a:t>objective?</a:t>
            </a:r>
            <a:endParaRPr sz="2000" dirty="0">
              <a:solidFill>
                <a:srgbClr val="3F3F3F"/>
              </a:solidFill>
              <a:latin typeface="Calibri"/>
              <a:cs typeface="Calibri"/>
            </a:endParaRPr>
          </a:p>
        </p:txBody>
      </p:sp>
      <p:sp>
        <p:nvSpPr>
          <p:cNvPr id="6" name="object 4"/>
          <p:cNvSpPr txBox="1"/>
          <p:nvPr/>
        </p:nvSpPr>
        <p:spPr>
          <a:xfrm>
            <a:off x="5687367" y="964529"/>
            <a:ext cx="6163257" cy="3923510"/>
          </a:xfrm>
          <a:prstGeom prst="rect">
            <a:avLst/>
          </a:prstGeom>
        </p:spPr>
        <p:txBody>
          <a:bodyPr vert="horz" wrap="square" lIns="0" tIns="123825" rIns="0" bIns="0" rtlCol="0">
            <a:spAutoFit/>
          </a:bodyPr>
          <a:lstStyle/>
          <a:p>
            <a:pPr marL="12700">
              <a:spcBef>
                <a:spcPts val="975"/>
              </a:spcBef>
              <a:tabLst>
                <a:tab pos="487680" algn="l"/>
              </a:tabLst>
              <a:defRPr/>
            </a:pPr>
            <a:r>
              <a:rPr sz="3200" b="1" dirty="0">
                <a:solidFill>
                  <a:srgbClr val="0070C0"/>
                </a:solidFill>
                <a:latin typeface="Calibri"/>
                <a:cs typeface="Calibri"/>
              </a:rPr>
              <a:t>A	</a:t>
            </a:r>
            <a:r>
              <a:rPr sz="2800" spc="-10" dirty="0">
                <a:solidFill>
                  <a:srgbClr val="0070C0"/>
                </a:solidFill>
                <a:latin typeface="Calibri"/>
                <a:cs typeface="Calibri"/>
              </a:rPr>
              <a:t>acceptable</a:t>
            </a:r>
            <a:endParaRPr sz="2800" dirty="0">
              <a:solidFill>
                <a:srgbClr val="3F3F3F"/>
              </a:solidFill>
              <a:latin typeface="Calibri"/>
              <a:cs typeface="Calibri"/>
            </a:endParaRPr>
          </a:p>
          <a:p>
            <a:pPr marL="812800" indent="-342900">
              <a:spcBef>
                <a:spcPts val="555"/>
              </a:spcBef>
              <a:buFont typeface="Arial" panose="020B0604020202020204" pitchFamily="34" charset="0"/>
              <a:buChar char="•"/>
              <a:tabLst>
                <a:tab pos="756285" algn="l"/>
                <a:tab pos="756920" algn="l"/>
              </a:tabLst>
              <a:defRPr/>
            </a:pPr>
            <a:r>
              <a:rPr lang="en-IE" sz="2000" dirty="0">
                <a:solidFill>
                  <a:srgbClr val="254061"/>
                </a:solidFill>
                <a:latin typeface="Calibri"/>
                <a:cs typeface="Calibri"/>
              </a:rPr>
              <a:t>Acceptance of project results by stakeholders</a:t>
            </a:r>
            <a:r>
              <a:rPr lang="en-IE" sz="2000" spc="-10" dirty="0">
                <a:solidFill>
                  <a:srgbClr val="254061"/>
                </a:solidFill>
                <a:latin typeface="Calibri"/>
                <a:cs typeface="Calibri"/>
              </a:rPr>
              <a:t>?</a:t>
            </a:r>
            <a:endParaRPr lang="en-IE" sz="2000" dirty="0">
              <a:solidFill>
                <a:srgbClr val="3F3F3F"/>
              </a:solidFill>
              <a:latin typeface="Calibri"/>
              <a:cs typeface="Calibri"/>
            </a:endParaRPr>
          </a:p>
          <a:p>
            <a:pPr marL="812800" marR="127000" indent="-342900">
              <a:spcBef>
                <a:spcPts val="480"/>
              </a:spcBef>
              <a:buFont typeface="Arial" panose="020B0604020202020204" pitchFamily="34" charset="0"/>
              <a:buChar char="•"/>
              <a:tabLst>
                <a:tab pos="756285" algn="l"/>
                <a:tab pos="756920" algn="l"/>
              </a:tabLst>
              <a:defRPr/>
            </a:pPr>
            <a:r>
              <a:rPr sz="2000" dirty="0">
                <a:solidFill>
                  <a:srgbClr val="254061"/>
                </a:solidFill>
                <a:latin typeface="Calibri"/>
                <a:cs typeface="Calibri"/>
              </a:rPr>
              <a:t>Do the </a:t>
            </a:r>
            <a:r>
              <a:rPr sz="2000" spc="-5" dirty="0">
                <a:solidFill>
                  <a:srgbClr val="254061"/>
                </a:solidFill>
                <a:latin typeface="Calibri"/>
                <a:cs typeface="Calibri"/>
              </a:rPr>
              <a:t>objectives </a:t>
            </a:r>
            <a:r>
              <a:rPr sz="2000" spc="-10" dirty="0">
                <a:solidFill>
                  <a:srgbClr val="254061"/>
                </a:solidFill>
                <a:latin typeface="Calibri"/>
                <a:cs typeface="Calibri"/>
              </a:rPr>
              <a:t>provide </a:t>
            </a:r>
            <a:r>
              <a:rPr sz="2000" dirty="0">
                <a:solidFill>
                  <a:srgbClr val="254061"/>
                </a:solidFill>
                <a:latin typeface="Calibri"/>
                <a:cs typeface="Calibri"/>
              </a:rPr>
              <a:t>an </a:t>
            </a:r>
            <a:r>
              <a:rPr sz="2000" b="1" spc="-5" dirty="0">
                <a:solidFill>
                  <a:srgbClr val="254061"/>
                </a:solidFill>
                <a:latin typeface="Calibri"/>
                <a:cs typeface="Calibri"/>
              </a:rPr>
              <a:t>acceptable </a:t>
            </a:r>
            <a:r>
              <a:rPr sz="2000" b="1" dirty="0">
                <a:solidFill>
                  <a:srgbClr val="254061"/>
                </a:solidFill>
                <a:latin typeface="Calibri"/>
                <a:cs typeface="Calibri"/>
              </a:rPr>
              <a:t>solution </a:t>
            </a:r>
            <a:r>
              <a:rPr sz="2000" spc="-15" dirty="0">
                <a:solidFill>
                  <a:srgbClr val="254061"/>
                </a:solidFill>
                <a:latin typeface="Calibri"/>
                <a:cs typeface="Calibri"/>
              </a:rPr>
              <a:t>to </a:t>
            </a:r>
            <a:r>
              <a:rPr sz="2000" dirty="0">
                <a:solidFill>
                  <a:srgbClr val="254061"/>
                </a:solidFill>
                <a:latin typeface="Calibri"/>
                <a:cs typeface="Calibri"/>
              </a:rPr>
              <a:t>the </a:t>
            </a:r>
            <a:r>
              <a:rPr sz="2000" spc="-10" dirty="0">
                <a:solidFill>
                  <a:srgbClr val="254061"/>
                </a:solidFill>
                <a:latin typeface="Calibri"/>
                <a:cs typeface="Calibri"/>
              </a:rPr>
              <a:t>problem?</a:t>
            </a:r>
            <a:endParaRPr sz="2000" dirty="0">
              <a:solidFill>
                <a:srgbClr val="3F3F3F"/>
              </a:solidFill>
              <a:latin typeface="Calibri"/>
              <a:cs typeface="Calibri"/>
            </a:endParaRPr>
          </a:p>
          <a:p>
            <a:pPr marL="12700">
              <a:spcBef>
                <a:spcPts val="695"/>
              </a:spcBef>
              <a:tabLst>
                <a:tab pos="469265" algn="l"/>
              </a:tabLst>
              <a:defRPr/>
            </a:pPr>
            <a:r>
              <a:rPr sz="3200" b="1" dirty="0">
                <a:solidFill>
                  <a:srgbClr val="0070C0"/>
                </a:solidFill>
                <a:latin typeface="Calibri"/>
                <a:cs typeface="Calibri"/>
              </a:rPr>
              <a:t>R	</a:t>
            </a:r>
            <a:r>
              <a:rPr sz="2800" spc="-20" dirty="0">
                <a:solidFill>
                  <a:srgbClr val="0070C0"/>
                </a:solidFill>
                <a:latin typeface="Calibri"/>
                <a:cs typeface="Calibri"/>
              </a:rPr>
              <a:t>realistic</a:t>
            </a:r>
            <a:endParaRPr sz="2800" dirty="0">
              <a:solidFill>
                <a:srgbClr val="3F3F3F"/>
              </a:solidFill>
              <a:latin typeface="Calibri"/>
              <a:cs typeface="Calibri"/>
            </a:endParaRPr>
          </a:p>
          <a:p>
            <a:pPr marL="812800" marR="5080" indent="-342900">
              <a:spcBef>
                <a:spcPts val="550"/>
              </a:spcBef>
              <a:buFont typeface="Arial" panose="020B0604020202020204" pitchFamily="34" charset="0"/>
              <a:buChar char="•"/>
              <a:tabLst>
                <a:tab pos="756285" algn="l"/>
                <a:tab pos="756920" algn="l"/>
              </a:tabLst>
              <a:defRPr/>
            </a:pPr>
            <a:r>
              <a:rPr sz="2000" spc="-5" dirty="0">
                <a:solidFill>
                  <a:srgbClr val="254061"/>
                </a:solidFill>
                <a:latin typeface="Calibri"/>
                <a:cs typeface="Calibri"/>
              </a:rPr>
              <a:t>Is </a:t>
            </a:r>
            <a:r>
              <a:rPr sz="2000" dirty="0">
                <a:solidFill>
                  <a:srgbClr val="254061"/>
                </a:solidFill>
                <a:latin typeface="Calibri"/>
                <a:cs typeface="Calibri"/>
              </a:rPr>
              <a:t>the </a:t>
            </a:r>
            <a:r>
              <a:rPr sz="2000" spc="-5" dirty="0">
                <a:solidFill>
                  <a:srgbClr val="254061"/>
                </a:solidFill>
                <a:latin typeface="Calibri"/>
                <a:cs typeface="Calibri"/>
              </a:rPr>
              <a:t>objective </a:t>
            </a:r>
            <a:r>
              <a:rPr sz="2000" b="1" spc="-10" dirty="0">
                <a:solidFill>
                  <a:srgbClr val="254061"/>
                </a:solidFill>
                <a:latin typeface="Calibri"/>
                <a:cs typeface="Calibri"/>
              </a:rPr>
              <a:t>achievable</a:t>
            </a:r>
            <a:r>
              <a:rPr sz="2000" spc="-10" dirty="0">
                <a:solidFill>
                  <a:srgbClr val="254061"/>
                </a:solidFill>
                <a:latin typeface="Calibri"/>
                <a:cs typeface="Calibri"/>
              </a:rPr>
              <a:t>, given </a:t>
            </a:r>
            <a:r>
              <a:rPr sz="2000" dirty="0">
                <a:solidFill>
                  <a:srgbClr val="254061"/>
                </a:solidFill>
                <a:latin typeface="Calibri"/>
                <a:cs typeface="Calibri"/>
              </a:rPr>
              <a:t>the </a:t>
            </a:r>
            <a:r>
              <a:rPr sz="2000" spc="-5" dirty="0">
                <a:solidFill>
                  <a:srgbClr val="254061"/>
                </a:solidFill>
                <a:latin typeface="Calibri"/>
                <a:cs typeface="Calibri"/>
              </a:rPr>
              <a:t>time </a:t>
            </a:r>
            <a:r>
              <a:rPr sz="2000" dirty="0">
                <a:solidFill>
                  <a:srgbClr val="254061"/>
                </a:solidFill>
                <a:latin typeface="Calibri"/>
                <a:cs typeface="Calibri"/>
              </a:rPr>
              <a:t>and </a:t>
            </a:r>
            <a:r>
              <a:rPr sz="2000" spc="-10" dirty="0">
                <a:solidFill>
                  <a:srgbClr val="254061"/>
                </a:solidFill>
                <a:latin typeface="Calibri"/>
                <a:cs typeface="Calibri"/>
              </a:rPr>
              <a:t>resources  committed?</a:t>
            </a:r>
            <a:endParaRPr sz="2000" dirty="0">
              <a:solidFill>
                <a:srgbClr val="3F3F3F"/>
              </a:solidFill>
              <a:latin typeface="Calibri"/>
              <a:cs typeface="Calibri"/>
            </a:endParaRPr>
          </a:p>
          <a:p>
            <a:pPr marL="12700">
              <a:spcBef>
                <a:spcPts val="700"/>
              </a:spcBef>
              <a:tabLst>
                <a:tab pos="385445" algn="l"/>
              </a:tabLst>
              <a:defRPr/>
            </a:pPr>
            <a:r>
              <a:rPr sz="3200" b="1" dirty="0">
                <a:solidFill>
                  <a:srgbClr val="0070C0"/>
                </a:solidFill>
                <a:latin typeface="Calibri"/>
                <a:cs typeface="Calibri"/>
              </a:rPr>
              <a:t>T	</a:t>
            </a:r>
            <a:r>
              <a:rPr sz="2800" spc="-10" dirty="0">
                <a:solidFill>
                  <a:srgbClr val="0070C0"/>
                </a:solidFill>
                <a:latin typeface="Calibri"/>
                <a:cs typeface="Calibri"/>
              </a:rPr>
              <a:t>timely</a:t>
            </a:r>
            <a:endParaRPr sz="2800" dirty="0">
              <a:solidFill>
                <a:srgbClr val="3F3F3F"/>
              </a:solidFill>
              <a:latin typeface="Calibri"/>
              <a:cs typeface="Calibri"/>
            </a:endParaRPr>
          </a:p>
          <a:p>
            <a:pPr marL="812800" indent="-342900">
              <a:spcBef>
                <a:spcPts val="550"/>
              </a:spcBef>
              <a:buFont typeface="Arial" panose="020B0604020202020204" pitchFamily="34" charset="0"/>
              <a:buChar char="•"/>
              <a:tabLst>
                <a:tab pos="756285" algn="l"/>
                <a:tab pos="756920" algn="l"/>
              </a:tabLst>
              <a:defRPr/>
            </a:pPr>
            <a:r>
              <a:rPr sz="2000" b="1" dirty="0">
                <a:solidFill>
                  <a:srgbClr val="254061"/>
                </a:solidFill>
                <a:latin typeface="Calibri"/>
                <a:cs typeface="Calibri"/>
              </a:rPr>
              <a:t>When </a:t>
            </a:r>
            <a:r>
              <a:rPr sz="2000" spc="-5" dirty="0">
                <a:solidFill>
                  <a:srgbClr val="254061"/>
                </a:solidFill>
                <a:latin typeface="Calibri"/>
                <a:cs typeface="Calibri"/>
              </a:rPr>
              <a:t>will </a:t>
            </a:r>
            <a:r>
              <a:rPr sz="2000" dirty="0">
                <a:solidFill>
                  <a:srgbClr val="254061"/>
                </a:solidFill>
                <a:latin typeface="Calibri"/>
                <a:cs typeface="Calibri"/>
              </a:rPr>
              <a:t>the </a:t>
            </a:r>
            <a:r>
              <a:rPr sz="2000" spc="-5" dirty="0">
                <a:solidFill>
                  <a:srgbClr val="254061"/>
                </a:solidFill>
                <a:latin typeface="Calibri"/>
                <a:cs typeface="Calibri"/>
              </a:rPr>
              <a:t>objectives </a:t>
            </a:r>
            <a:r>
              <a:rPr sz="2000" dirty="0">
                <a:solidFill>
                  <a:srgbClr val="254061"/>
                </a:solidFill>
                <a:latin typeface="Calibri"/>
                <a:cs typeface="Calibri"/>
              </a:rPr>
              <a:t>be</a:t>
            </a:r>
            <a:r>
              <a:rPr sz="2000" spc="-5" dirty="0">
                <a:solidFill>
                  <a:srgbClr val="254061"/>
                </a:solidFill>
                <a:latin typeface="Calibri"/>
                <a:cs typeface="Calibri"/>
              </a:rPr>
              <a:t> achieved?</a:t>
            </a:r>
            <a:endParaRPr sz="2000" dirty="0">
              <a:solidFill>
                <a:srgbClr val="3F3F3F"/>
              </a:solidFill>
              <a:latin typeface="Calibri"/>
              <a:cs typeface="Calibri"/>
            </a:endParaRPr>
          </a:p>
        </p:txBody>
      </p:sp>
    </p:spTree>
    <p:extLst>
      <p:ext uri="{BB962C8B-B14F-4D97-AF65-F5344CB8AC3E}">
        <p14:creationId xmlns:p14="http://schemas.microsoft.com/office/powerpoint/2010/main" val="911319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838201" y="373997"/>
            <a:ext cx="10515600" cy="505908"/>
          </a:xfrm>
          <a:prstGeom prst="rect">
            <a:avLst/>
          </a:prstGeom>
        </p:spPr>
        <p:txBody>
          <a:bodyPr vert="horz" wrap="square" lIns="0" tIns="13335" rIns="0" bIns="0" rtlCol="0" anchor="b" anchorCtr="0">
            <a:spAutoFit/>
          </a:bodyPr>
          <a:lstStyle/>
          <a:p>
            <a:pPr marL="12700">
              <a:lnSpc>
                <a:spcPct val="100000"/>
              </a:lnSpc>
              <a:spcBef>
                <a:spcPts val="105"/>
              </a:spcBef>
            </a:pPr>
            <a:r>
              <a:rPr lang="de-AT" sz="3200" spc="-5" dirty="0">
                <a:solidFill>
                  <a:srgbClr val="580B95"/>
                </a:solidFill>
              </a:rPr>
              <a:t>B</a:t>
            </a:r>
            <a:r>
              <a:rPr sz="3200" spc="-5" dirty="0">
                <a:solidFill>
                  <a:srgbClr val="580B95"/>
                </a:solidFill>
              </a:rPr>
              <a:t>1.1</a:t>
            </a:r>
            <a:r>
              <a:rPr sz="3200" spc="-65" dirty="0">
                <a:solidFill>
                  <a:srgbClr val="580B95"/>
                </a:solidFill>
              </a:rPr>
              <a:t> </a:t>
            </a:r>
            <a:r>
              <a:rPr sz="3200" spc="-5" dirty="0">
                <a:solidFill>
                  <a:srgbClr val="580B95"/>
                </a:solidFill>
              </a:rPr>
              <a:t>Objectives</a:t>
            </a:r>
            <a:r>
              <a:rPr lang="de-DE" sz="3200" spc="-5" dirty="0">
                <a:solidFill>
                  <a:srgbClr val="580B95"/>
                </a:solidFill>
              </a:rPr>
              <a:t> </a:t>
            </a:r>
            <a:r>
              <a:rPr lang="de-DE" sz="3200" spc="-5" dirty="0" err="1">
                <a:solidFill>
                  <a:srgbClr val="580B95"/>
                </a:solidFill>
              </a:rPr>
              <a:t>and</a:t>
            </a:r>
            <a:r>
              <a:rPr lang="de-DE" sz="3200" spc="-5" dirty="0">
                <a:solidFill>
                  <a:srgbClr val="580B95"/>
                </a:solidFill>
              </a:rPr>
              <a:t> Ambition (4 </a:t>
            </a:r>
            <a:r>
              <a:rPr lang="de-DE" sz="3200" spc="-5" dirty="0" err="1">
                <a:solidFill>
                  <a:srgbClr val="580B95"/>
                </a:solidFill>
              </a:rPr>
              <a:t>pages</a:t>
            </a:r>
            <a:r>
              <a:rPr lang="de-DE" sz="3200" spc="-5" dirty="0">
                <a:solidFill>
                  <a:srgbClr val="580B95"/>
                </a:solidFill>
              </a:rPr>
              <a:t>)</a:t>
            </a:r>
            <a:endParaRPr sz="3200" dirty="0">
              <a:solidFill>
                <a:srgbClr val="580B95"/>
              </a:solidFill>
            </a:endParaRPr>
          </a:p>
        </p:txBody>
      </p:sp>
      <p:sp>
        <p:nvSpPr>
          <p:cNvPr id="4" name="object 4"/>
          <p:cNvSpPr txBox="1"/>
          <p:nvPr/>
        </p:nvSpPr>
        <p:spPr>
          <a:xfrm>
            <a:off x="838200" y="1045224"/>
            <a:ext cx="10358718" cy="5282856"/>
          </a:xfrm>
          <a:prstGeom prst="rect">
            <a:avLst/>
          </a:prstGeom>
        </p:spPr>
        <p:txBody>
          <a:bodyPr vert="horz" wrap="square" lIns="0" tIns="12065" rIns="0" bIns="0" rtlCol="0">
            <a:spAutoFit/>
          </a:bodyPr>
          <a:lstStyle/>
          <a:p>
            <a:pPr marL="354965" marR="252095" indent="-342900">
              <a:spcBef>
                <a:spcPts val="95"/>
              </a:spcBef>
              <a:buClr>
                <a:srgbClr val="580B95"/>
              </a:buClr>
              <a:buFont typeface="Wingdings" panose="05000000000000000000" pitchFamily="2" charset="2"/>
              <a:buChar char="§"/>
              <a:defRPr/>
            </a:pPr>
            <a:r>
              <a:rPr lang="en-US" sz="2000" spc="-10" dirty="0">
                <a:solidFill>
                  <a:srgbClr val="254061"/>
                </a:solidFill>
                <a:cs typeface="Calibri"/>
              </a:rPr>
              <a:t>Objectives should </a:t>
            </a:r>
            <a:r>
              <a:rPr lang="en-US" sz="2000" spc="-5" dirty="0">
                <a:solidFill>
                  <a:srgbClr val="254061"/>
                </a:solidFill>
                <a:cs typeface="Calibri"/>
              </a:rPr>
              <a:t>be </a:t>
            </a:r>
            <a:r>
              <a:rPr lang="en-US" sz="2000" spc="-20" dirty="0">
                <a:solidFill>
                  <a:srgbClr val="254061"/>
                </a:solidFill>
                <a:cs typeface="Calibri"/>
              </a:rPr>
              <a:t>consistent </a:t>
            </a:r>
            <a:r>
              <a:rPr lang="en-US" sz="2000" spc="-5" dirty="0">
                <a:solidFill>
                  <a:srgbClr val="254061"/>
                </a:solidFill>
                <a:cs typeface="Calibri"/>
              </a:rPr>
              <a:t>with the </a:t>
            </a:r>
            <a:r>
              <a:rPr lang="en-US" sz="2000" spc="-15" dirty="0">
                <a:solidFill>
                  <a:srgbClr val="FF0000"/>
                </a:solidFill>
                <a:cs typeface="Calibri"/>
              </a:rPr>
              <a:t>expected/</a:t>
            </a:r>
            <a:r>
              <a:rPr lang="en-US" sz="2000" u="sng" spc="-15" dirty="0">
                <a:solidFill>
                  <a:srgbClr val="FF0000"/>
                </a:solidFill>
                <a:cs typeface="Calibri"/>
              </a:rPr>
              <a:t>identified </a:t>
            </a:r>
            <a:r>
              <a:rPr lang="en-US" sz="2000" spc="-15" dirty="0">
                <a:solidFill>
                  <a:srgbClr val="FF0000"/>
                </a:solidFill>
                <a:cs typeface="Calibri"/>
              </a:rPr>
              <a:t>exploitation</a:t>
            </a:r>
            <a:r>
              <a:rPr lang="en-US" sz="2000" spc="-15" dirty="0">
                <a:solidFill>
                  <a:srgbClr val="254061"/>
                </a:solidFill>
                <a:cs typeface="Calibri"/>
              </a:rPr>
              <a:t> </a:t>
            </a:r>
            <a:r>
              <a:rPr lang="en-US" sz="2000" spc="-5" dirty="0">
                <a:solidFill>
                  <a:srgbClr val="254061"/>
                </a:solidFill>
                <a:cs typeface="Calibri"/>
              </a:rPr>
              <a:t>and</a:t>
            </a:r>
            <a:r>
              <a:rPr lang="en-US" sz="2000" spc="-5" dirty="0">
                <a:solidFill>
                  <a:srgbClr val="FF0000"/>
                </a:solidFill>
                <a:cs typeface="Calibri"/>
              </a:rPr>
              <a:t> impact </a:t>
            </a:r>
            <a:r>
              <a:rPr lang="en-US" sz="2000" spc="-5" dirty="0">
                <a:solidFill>
                  <a:srgbClr val="254061"/>
                </a:solidFill>
                <a:cs typeface="Calibri"/>
              </a:rPr>
              <a:t>of </a:t>
            </a:r>
            <a:r>
              <a:rPr lang="en-US" sz="2000" spc="-10" dirty="0">
                <a:solidFill>
                  <a:srgbClr val="254061"/>
                </a:solidFill>
                <a:cs typeface="Calibri"/>
              </a:rPr>
              <a:t>the</a:t>
            </a:r>
            <a:r>
              <a:rPr lang="en-US" sz="2000" spc="70" dirty="0">
                <a:solidFill>
                  <a:srgbClr val="254061"/>
                </a:solidFill>
                <a:cs typeface="Calibri"/>
              </a:rPr>
              <a:t> </a:t>
            </a:r>
            <a:r>
              <a:rPr lang="en-US" sz="2000" spc="-10" dirty="0">
                <a:solidFill>
                  <a:srgbClr val="254061"/>
                </a:solidFill>
                <a:cs typeface="Calibri"/>
              </a:rPr>
              <a:t>project</a:t>
            </a:r>
          </a:p>
          <a:p>
            <a:pPr marL="354965" marR="252095" indent="-342900">
              <a:spcBef>
                <a:spcPts val="95"/>
              </a:spcBef>
              <a:buClr>
                <a:srgbClr val="580B95"/>
              </a:buClr>
              <a:buFont typeface="Wingdings" panose="05000000000000000000" pitchFamily="2" charset="2"/>
              <a:buChar char="§"/>
              <a:defRPr/>
            </a:pPr>
            <a:endParaRPr lang="de-DE" sz="2000" spc="-5" dirty="0">
              <a:solidFill>
                <a:srgbClr val="254061"/>
              </a:solidFill>
              <a:cs typeface="Calibri"/>
            </a:endParaRPr>
          </a:p>
          <a:p>
            <a:pPr marL="354965" marR="252095" indent="-342900">
              <a:spcBef>
                <a:spcPts val="95"/>
              </a:spcBef>
              <a:buClr>
                <a:srgbClr val="580B95"/>
              </a:buClr>
              <a:buFont typeface="Wingdings" panose="05000000000000000000" pitchFamily="2" charset="2"/>
              <a:buChar char="§"/>
              <a:defRPr/>
            </a:pPr>
            <a:r>
              <a:rPr sz="2000" spc="-5" dirty="0">
                <a:solidFill>
                  <a:srgbClr val="254061"/>
                </a:solidFill>
                <a:cs typeface="Calibri"/>
              </a:rPr>
              <a:t>Describe the specific </a:t>
            </a:r>
            <a:r>
              <a:rPr sz="2000" spc="-10" dirty="0">
                <a:solidFill>
                  <a:srgbClr val="254061"/>
                </a:solidFill>
                <a:cs typeface="Calibri"/>
              </a:rPr>
              <a:t>objectives </a:t>
            </a:r>
            <a:r>
              <a:rPr sz="2000" spc="-25" dirty="0">
                <a:solidFill>
                  <a:srgbClr val="254061"/>
                </a:solidFill>
                <a:cs typeface="Calibri"/>
              </a:rPr>
              <a:t>for </a:t>
            </a:r>
            <a:r>
              <a:rPr sz="2000" spc="-5" dirty="0">
                <a:solidFill>
                  <a:srgbClr val="254061"/>
                </a:solidFill>
                <a:cs typeface="Calibri"/>
              </a:rPr>
              <a:t>the </a:t>
            </a:r>
            <a:r>
              <a:rPr sz="2000" spc="-10" dirty="0">
                <a:solidFill>
                  <a:srgbClr val="254061"/>
                </a:solidFill>
                <a:cs typeface="Calibri"/>
              </a:rPr>
              <a:t>project,  </a:t>
            </a:r>
            <a:r>
              <a:rPr sz="2000" spc="-5" dirty="0">
                <a:solidFill>
                  <a:srgbClr val="254061"/>
                </a:solidFill>
                <a:cs typeface="Calibri"/>
              </a:rPr>
              <a:t>which </a:t>
            </a:r>
            <a:r>
              <a:rPr sz="2000" spc="-10" dirty="0">
                <a:solidFill>
                  <a:srgbClr val="254061"/>
                </a:solidFill>
                <a:cs typeface="Calibri"/>
              </a:rPr>
              <a:t>should </a:t>
            </a:r>
            <a:r>
              <a:rPr sz="2000" spc="-5" dirty="0">
                <a:solidFill>
                  <a:srgbClr val="254061"/>
                </a:solidFill>
                <a:cs typeface="Calibri"/>
              </a:rPr>
              <a:t>be </a:t>
            </a:r>
            <a:r>
              <a:rPr sz="2000" b="1" spc="-40" dirty="0">
                <a:solidFill>
                  <a:srgbClr val="00B050"/>
                </a:solidFill>
                <a:cs typeface="Calibri"/>
              </a:rPr>
              <a:t>clear, </a:t>
            </a:r>
            <a:r>
              <a:rPr sz="2000" b="1" spc="-15" dirty="0">
                <a:solidFill>
                  <a:srgbClr val="00B050"/>
                </a:solidFill>
                <a:cs typeface="Calibri"/>
              </a:rPr>
              <a:t>measurable, realistic </a:t>
            </a:r>
            <a:r>
              <a:rPr sz="2000" b="1" spc="-5" dirty="0">
                <a:solidFill>
                  <a:srgbClr val="00B050"/>
                </a:solidFill>
                <a:cs typeface="Calibri"/>
              </a:rPr>
              <a:t>and  </a:t>
            </a:r>
            <a:r>
              <a:rPr sz="2000" b="1" spc="-10" dirty="0">
                <a:solidFill>
                  <a:srgbClr val="00B050"/>
                </a:solidFill>
                <a:cs typeface="Calibri"/>
              </a:rPr>
              <a:t>achievable </a:t>
            </a:r>
            <a:r>
              <a:rPr sz="2000" spc="-10" dirty="0">
                <a:solidFill>
                  <a:srgbClr val="254061"/>
                </a:solidFill>
                <a:cs typeface="Calibri"/>
              </a:rPr>
              <a:t>within the </a:t>
            </a:r>
            <a:r>
              <a:rPr sz="2000" spc="-20" dirty="0">
                <a:solidFill>
                  <a:srgbClr val="254061"/>
                </a:solidFill>
                <a:cs typeface="Calibri"/>
              </a:rPr>
              <a:t>duration </a:t>
            </a:r>
            <a:r>
              <a:rPr sz="2000" spc="-5" dirty="0">
                <a:solidFill>
                  <a:srgbClr val="254061"/>
                </a:solidFill>
                <a:cs typeface="Calibri"/>
              </a:rPr>
              <a:t>of </a:t>
            </a:r>
            <a:r>
              <a:rPr sz="2000" spc="-10" dirty="0">
                <a:solidFill>
                  <a:srgbClr val="254061"/>
                </a:solidFill>
                <a:cs typeface="Calibri"/>
              </a:rPr>
              <a:t>the</a:t>
            </a:r>
            <a:r>
              <a:rPr sz="2000" spc="150" dirty="0">
                <a:solidFill>
                  <a:srgbClr val="254061"/>
                </a:solidFill>
                <a:cs typeface="Calibri"/>
              </a:rPr>
              <a:t> </a:t>
            </a:r>
            <a:r>
              <a:rPr sz="2000" spc="-10" dirty="0">
                <a:solidFill>
                  <a:srgbClr val="254061"/>
                </a:solidFill>
                <a:cs typeface="Calibri"/>
              </a:rPr>
              <a:t>project.</a:t>
            </a:r>
            <a:endParaRPr lang="de-AT" sz="2000" spc="-10" dirty="0">
              <a:solidFill>
                <a:srgbClr val="254061"/>
              </a:solidFill>
              <a:cs typeface="Calibri"/>
            </a:endParaRPr>
          </a:p>
          <a:p>
            <a:pPr marL="354965" marR="252095" indent="-342900">
              <a:spcBef>
                <a:spcPts val="95"/>
              </a:spcBef>
              <a:buClr>
                <a:srgbClr val="580B95"/>
              </a:buClr>
              <a:buFont typeface="Wingdings" panose="05000000000000000000" pitchFamily="2" charset="2"/>
              <a:buChar char="§"/>
              <a:defRPr/>
            </a:pPr>
            <a:endParaRPr lang="de-DE" sz="2000" spc="-10" dirty="0">
              <a:solidFill>
                <a:srgbClr val="254061"/>
              </a:solidFill>
              <a:cs typeface="Calibri"/>
            </a:endParaRPr>
          </a:p>
          <a:p>
            <a:pPr marL="342900" indent="-342900">
              <a:buClr>
                <a:srgbClr val="580B95"/>
              </a:buClr>
              <a:buFont typeface="Wingdings" panose="05000000000000000000" pitchFamily="2" charset="2"/>
              <a:buChar char="§"/>
            </a:pPr>
            <a:r>
              <a:rPr lang="en-US" sz="2000" dirty="0"/>
              <a:t>Describe how your project goes beyond the state-of-the-art, and the extent the proposed work is ambitious. Indicate any exceptional ground-breaking R&amp;I, novel concepts and approaches, new products, services or business and </a:t>
            </a:r>
            <a:r>
              <a:rPr lang="en-US" sz="2000" dirty="0" err="1"/>
              <a:t>organisational</a:t>
            </a:r>
            <a:r>
              <a:rPr lang="en-US" sz="2000" dirty="0"/>
              <a:t> models. </a:t>
            </a:r>
          </a:p>
          <a:p>
            <a:pPr marL="342900" indent="-342900">
              <a:buClr>
                <a:srgbClr val="580B95"/>
              </a:buClr>
              <a:buFont typeface="Wingdings" panose="05000000000000000000" pitchFamily="2" charset="2"/>
              <a:buChar char="§"/>
            </a:pPr>
            <a:endParaRPr lang="en-US" sz="2000" dirty="0"/>
          </a:p>
          <a:p>
            <a:pPr marL="342900" indent="-342900">
              <a:buClr>
                <a:srgbClr val="580B95"/>
              </a:buClr>
              <a:buFont typeface="Wingdings" panose="05000000000000000000" pitchFamily="2" charset="2"/>
              <a:buChar char="§"/>
            </a:pPr>
            <a:r>
              <a:rPr lang="en-US" sz="2000" dirty="0"/>
              <a:t>Describe where </a:t>
            </a:r>
            <a:r>
              <a:rPr lang="en-US" sz="2000" dirty="0">
                <a:solidFill>
                  <a:srgbClr val="580B95"/>
                </a:solidFill>
              </a:rPr>
              <a:t>the proposed work is positioned in terms of R&amp;I maturity</a:t>
            </a:r>
            <a:r>
              <a:rPr lang="en-US" sz="2000" dirty="0"/>
              <a:t> (i.e. where it is situated in the spectrum from ‘idea to application’, or from ‘lab to market’). Where applicable, provide an indication of the </a:t>
            </a:r>
            <a:r>
              <a:rPr lang="en-US" sz="2000" dirty="0">
                <a:solidFill>
                  <a:srgbClr val="580B95"/>
                </a:solidFill>
              </a:rPr>
              <a:t>Technology Readiness Level,</a:t>
            </a:r>
            <a:r>
              <a:rPr lang="en-US" sz="2000" dirty="0"/>
              <a:t> if possible distinguishing the start and by the end of the project. </a:t>
            </a:r>
          </a:p>
          <a:p>
            <a:pPr marL="342900" indent="-342900">
              <a:buClr>
                <a:srgbClr val="580B95"/>
              </a:buClr>
              <a:buFont typeface="Wingdings" panose="05000000000000000000" pitchFamily="2" charset="2"/>
              <a:buChar char="§"/>
            </a:pPr>
            <a:endParaRPr lang="en-US" sz="2000" dirty="0"/>
          </a:p>
          <a:p>
            <a:pPr marL="342900" indent="-342900">
              <a:buClr>
                <a:srgbClr val="580B95"/>
              </a:buClr>
              <a:buFont typeface="Wingdings" panose="05000000000000000000" pitchFamily="2" charset="2"/>
              <a:buChar char="§"/>
            </a:pPr>
            <a:r>
              <a:rPr lang="en-US" sz="2000" dirty="0">
                <a:solidFill>
                  <a:srgbClr val="3F3F3F"/>
                </a:solidFill>
              </a:rPr>
              <a:t>Describe the </a:t>
            </a:r>
            <a:r>
              <a:rPr lang="en-US" sz="2000" dirty="0">
                <a:solidFill>
                  <a:srgbClr val="3F3F3F"/>
                </a:solidFill>
                <a:highlight>
                  <a:srgbClr val="FFFF00"/>
                </a:highlight>
              </a:rPr>
              <a:t>ground-breaking nature of the objectives</a:t>
            </a:r>
            <a:r>
              <a:rPr lang="en-US" sz="2000" dirty="0">
                <a:solidFill>
                  <a:srgbClr val="3F3F3F"/>
                </a:solidFill>
              </a:rPr>
              <a:t>, concept , trans-disciplinarily considered, </a:t>
            </a:r>
            <a:r>
              <a:rPr lang="en-US" sz="2000" dirty="0">
                <a:solidFill>
                  <a:srgbClr val="3F3F3F"/>
                </a:solidFill>
                <a:highlight>
                  <a:srgbClr val="FFFF00"/>
                </a:highlight>
              </a:rPr>
              <a:t>innovation potential…</a:t>
            </a:r>
            <a:endParaRPr sz="2000" dirty="0">
              <a:solidFill>
                <a:srgbClr val="3F3F3F"/>
              </a:solidFill>
              <a:cs typeface="Times New Roman"/>
            </a:endParaRPr>
          </a:p>
        </p:txBody>
      </p:sp>
    </p:spTree>
    <p:extLst>
      <p:ext uri="{BB962C8B-B14F-4D97-AF65-F5344CB8AC3E}">
        <p14:creationId xmlns:p14="http://schemas.microsoft.com/office/powerpoint/2010/main" val="3683649141"/>
      </p:ext>
    </p:extLst>
  </p:cSld>
  <p:clrMapOvr>
    <a:masterClrMapping/>
  </p:clrMapOvr>
</p:sld>
</file>

<file path=ppt/theme/theme1.xml><?xml version="1.0" encoding="utf-8"?>
<a:theme xmlns:a="http://schemas.openxmlformats.org/drawingml/2006/main" name="Office Theme">
  <a:themeElements>
    <a:clrScheme name="Custom 19">
      <a:dk1>
        <a:srgbClr val="4D4D4D"/>
      </a:dk1>
      <a:lt1>
        <a:srgbClr val="FFFFFF"/>
      </a:lt1>
      <a:dk2>
        <a:srgbClr val="034EA2"/>
      </a:dk2>
      <a:lt2>
        <a:srgbClr val="D3E8F9"/>
      </a:lt2>
      <a:accent1>
        <a:srgbClr val="F39E0C"/>
      </a:accent1>
      <a:accent2>
        <a:srgbClr val="931680"/>
      </a:accent2>
      <a:accent3>
        <a:srgbClr val="0F5364"/>
      </a:accent3>
      <a:accent4>
        <a:srgbClr val="B0D10E"/>
      </a:accent4>
      <a:accent5>
        <a:srgbClr val="A2D5D0"/>
      </a:accent5>
      <a:accent6>
        <a:srgbClr val="009EE0"/>
      </a:accent6>
      <a:hlink>
        <a:srgbClr val="034EA2"/>
      </a:hlink>
      <a:folHlink>
        <a:srgbClr val="24337E"/>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_Corporate_PPT_Template" id="{9E25CBC4-264C-4E5F-8DDF-C73C2B944108}" vid="{63966CC3-CC63-46CF-BE8C-07ABBDCD622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FCABAE59C19A743988FE25DB6CBDB3C" ma:contentTypeVersion="2" ma:contentTypeDescription="Create a new document." ma:contentTypeScope="" ma:versionID="6886124de9e24b1c01ca471b719ed056">
  <xsd:schema xmlns:xsd="http://www.w3.org/2001/XMLSchema" xmlns:xs="http://www.w3.org/2001/XMLSchema" xmlns:p="http://schemas.microsoft.com/office/2006/metadata/properties" xmlns:ns2="d55c3c3b-2e15-41d7-a5f0-6899adff493c" targetNamespace="http://schemas.microsoft.com/office/2006/metadata/properties" ma:root="true" ma:fieldsID="82d5359497da998f85f3d192256615d7" ns2:_="">
    <xsd:import namespace="d55c3c3b-2e15-41d7-a5f0-6899adff493c"/>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55c3c3b-2e15-41d7-a5f0-6899adff493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264D1F9-E6D8-4C2E-986C-8485A10F33D9}">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033CD59E-A6A9-4848-AEC4-40292A425A8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55c3c3b-2e15-41d7-a5f0-6899adff493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E99B251-9E01-4275-9BDA-1253336E63D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1721</Words>
  <Application>Microsoft Office PowerPoint</Application>
  <PresentationFormat>Widescreen</PresentationFormat>
  <Paragraphs>154</Paragraphs>
  <Slides>18</Slides>
  <Notes>2</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18</vt:i4>
      </vt:variant>
    </vt:vector>
  </HeadingPairs>
  <TitlesOfParts>
    <vt:vector size="24" baseType="lpstr">
      <vt:lpstr>Arial</vt:lpstr>
      <vt:lpstr>Calibri</vt:lpstr>
      <vt:lpstr>EC Square Sans Pro</vt:lpstr>
      <vt:lpstr>Times New Roman</vt:lpstr>
      <vt:lpstr>Wingdings</vt:lpstr>
      <vt:lpstr>Office Theme</vt:lpstr>
      <vt:lpstr>Presentazione standard di PowerPoint</vt:lpstr>
      <vt:lpstr>Session 5_1: Excellence</vt:lpstr>
      <vt:lpstr>Example: structure of a HORIZON EUROPE - RIA (Research &amp; Innovation Action)</vt:lpstr>
      <vt:lpstr>Presentazione standard di PowerPoint</vt:lpstr>
      <vt:lpstr>B1. Excellence</vt:lpstr>
      <vt:lpstr>B1.1 Objectives &amp; Ambition</vt:lpstr>
      <vt:lpstr>Objectives ≠ activities!</vt:lpstr>
      <vt:lpstr>S M A R T OBJECTIVES</vt:lpstr>
      <vt:lpstr>B1.1 Objectives and Ambition (4 pages)</vt:lpstr>
      <vt:lpstr>Methodology…</vt:lpstr>
      <vt:lpstr>1.2 Methodology (15 pages)</vt:lpstr>
      <vt:lpstr>1.2 Methodology (15 pages)</vt:lpstr>
      <vt:lpstr>1.2 Methodology (15 pages)</vt:lpstr>
      <vt:lpstr>Open Science across the programme</vt:lpstr>
      <vt:lpstr>Gender dimension in R&amp;I content</vt:lpstr>
      <vt:lpstr>Group Work Excellence</vt:lpstr>
      <vt:lpstr>Group exercise </vt:lpstr>
      <vt:lpstr>Presentazione standard di PowerPoint</vt:lpstr>
    </vt:vector>
  </TitlesOfParts>
  <Company>European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ZACHARIADOU Eleftheria (RTD-EXT)</dc:creator>
  <cp:lastModifiedBy>Daniele Gizzi</cp:lastModifiedBy>
  <cp:revision>543</cp:revision>
  <cp:lastPrinted>2021-05-17T07:24:54Z</cp:lastPrinted>
  <dcterms:created xsi:type="dcterms:W3CDTF">2020-12-04T09:35:19Z</dcterms:created>
  <dcterms:modified xsi:type="dcterms:W3CDTF">2025-05-14T11:23:00Z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0x0101009FCABAE59C19A743988FE25DB6CBDB3C</vt:lpwstr>
  </property>
</Properties>
</file>